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14.xml" ContentType="application/vnd.openxmlformats-officedocument.presentationml.notesSlide+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5" r:id="rId1"/>
  </p:sldMasterIdLst>
  <p:notesMasterIdLst>
    <p:notesMasterId r:id="rId35"/>
  </p:notesMasterIdLst>
  <p:sldIdLst>
    <p:sldId id="256" r:id="rId2"/>
    <p:sldId id="281" r:id="rId3"/>
    <p:sldId id="259" r:id="rId4"/>
    <p:sldId id="299" r:id="rId5"/>
    <p:sldId id="350" r:id="rId6"/>
    <p:sldId id="300" r:id="rId7"/>
    <p:sldId id="269" r:id="rId8"/>
    <p:sldId id="270" r:id="rId9"/>
    <p:sldId id="341" r:id="rId10"/>
    <p:sldId id="332" r:id="rId11"/>
    <p:sldId id="312" r:id="rId12"/>
    <p:sldId id="272" r:id="rId13"/>
    <p:sldId id="334" r:id="rId14"/>
    <p:sldId id="273" r:id="rId15"/>
    <p:sldId id="351" r:id="rId16"/>
    <p:sldId id="337" r:id="rId17"/>
    <p:sldId id="352" r:id="rId18"/>
    <p:sldId id="360" r:id="rId19"/>
    <p:sldId id="329" r:id="rId20"/>
    <p:sldId id="359" r:id="rId21"/>
    <p:sldId id="356" r:id="rId22"/>
    <p:sldId id="353" r:id="rId23"/>
    <p:sldId id="268" r:id="rId24"/>
    <p:sldId id="345" r:id="rId25"/>
    <p:sldId id="317" r:id="rId26"/>
    <p:sldId id="321" r:id="rId27"/>
    <p:sldId id="354" r:id="rId28"/>
    <p:sldId id="335" r:id="rId29"/>
    <p:sldId id="355" r:id="rId30"/>
    <p:sldId id="322" r:id="rId31"/>
    <p:sldId id="328" r:id="rId32"/>
    <p:sldId id="280" r:id="rId33"/>
    <p:sldId id="28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0" autoAdjust="0"/>
    <p:restoredTop sz="71311" autoAdjust="0"/>
  </p:normalViewPr>
  <p:slideViewPr>
    <p:cSldViewPr snapToGrid="0" snapToObjects="1">
      <p:cViewPr>
        <p:scale>
          <a:sx n="67" d="100"/>
          <a:sy n="67" d="100"/>
        </p:scale>
        <p:origin x="456" y="112"/>
      </p:cViewPr>
      <p:guideLst>
        <p:guide orient="horz" pos="2160"/>
        <p:guide pos="2880"/>
      </p:guideLst>
    </p:cSldViewPr>
  </p:slideViewPr>
  <p:outlineViewPr>
    <p:cViewPr>
      <p:scale>
        <a:sx n="33" d="100"/>
        <a:sy n="33" d="100"/>
      </p:scale>
      <p:origin x="0" y="-3752"/>
    </p:cViewPr>
  </p:outlineViewPr>
  <p:notesTextViewPr>
    <p:cViewPr>
      <p:scale>
        <a:sx n="110" d="100"/>
        <a:sy n="11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package" Target="../embeddings/Microsoft_Excel_Worksheet8.xlsx"/></Relationships>
</file>

<file path=ppt/charts/_rels/chart13.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package" Target="../embeddings/Microsoft_Excel_Worksheet9.xlsx"/></Relationships>
</file>

<file path=ppt/charts/_rels/chart14.xml.rels><?xml version="1.0" encoding="UTF-8" standalone="yes"?>
<Relationships xmlns="http://schemas.openxmlformats.org/package/2006/relationships"><Relationship Id="rId1" Type="http://schemas.microsoft.com/office/2011/relationships/chartStyle" Target="style10.xml"/><Relationship Id="rId2" Type="http://schemas.microsoft.com/office/2011/relationships/chartColorStyle" Target="colors10.xml"/><Relationship Id="rId3"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1" Type="http://schemas.microsoft.com/office/2011/relationships/chartStyle" Target="style11.xml"/><Relationship Id="rId2" Type="http://schemas.microsoft.com/office/2011/relationships/chartColorStyle" Target="colors11.xml"/><Relationship Id="rId3"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1"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9.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Y-Value 1</c:v>
                </c:pt>
              </c:strCache>
            </c:strRef>
          </c:tx>
          <c:spPr>
            <a:ln w="60325" cap="rnd">
              <a:solidFill>
                <a:schemeClr val="bg1">
                  <a:alpha val="0"/>
                </a:schemeClr>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2.03924843399999</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Sheet1!$B$2:$B$481</c:f>
              <c:numCache>
                <c:formatCode>General</c:formatCode>
                <c:ptCount val="480"/>
                <c:pt idx="0">
                  <c:v>0.070188</c:v>
                </c:pt>
                <c:pt idx="1">
                  <c:v>0.070845</c:v>
                </c:pt>
                <c:pt idx="2">
                  <c:v>0.071503</c:v>
                </c:pt>
                <c:pt idx="3">
                  <c:v>0.072489</c:v>
                </c:pt>
                <c:pt idx="4">
                  <c:v>0.073146</c:v>
                </c:pt>
                <c:pt idx="5">
                  <c:v>0.073146</c:v>
                </c:pt>
                <c:pt idx="6">
                  <c:v>0.074132</c:v>
                </c:pt>
                <c:pt idx="7">
                  <c:v>0.074789</c:v>
                </c:pt>
                <c:pt idx="8">
                  <c:v>0.075447</c:v>
                </c:pt>
                <c:pt idx="9">
                  <c:v>0.076433</c:v>
                </c:pt>
                <c:pt idx="10">
                  <c:v>0.076433</c:v>
                </c:pt>
                <c:pt idx="11">
                  <c:v>0.077419</c:v>
                </c:pt>
                <c:pt idx="12">
                  <c:v>0.078076</c:v>
                </c:pt>
                <c:pt idx="13">
                  <c:v>0.078405</c:v>
                </c:pt>
                <c:pt idx="14">
                  <c:v>0.079062</c:v>
                </c:pt>
                <c:pt idx="15">
                  <c:v>0.079391</c:v>
                </c:pt>
                <c:pt idx="16">
                  <c:v>0.080705</c:v>
                </c:pt>
                <c:pt idx="17">
                  <c:v>0.081363</c:v>
                </c:pt>
                <c:pt idx="18">
                  <c:v>0.08202</c:v>
                </c:pt>
                <c:pt idx="19">
                  <c:v>0.083006</c:v>
                </c:pt>
                <c:pt idx="20">
                  <c:v>0.083335</c:v>
                </c:pt>
                <c:pt idx="21">
                  <c:v>0.084649</c:v>
                </c:pt>
                <c:pt idx="22">
                  <c:v>0.084978</c:v>
                </c:pt>
                <c:pt idx="23">
                  <c:v>0.085964</c:v>
                </c:pt>
                <c:pt idx="24">
                  <c:v>0.086621</c:v>
                </c:pt>
                <c:pt idx="25">
                  <c:v>0.087607</c:v>
                </c:pt>
                <c:pt idx="26">
                  <c:v>0.087936</c:v>
                </c:pt>
                <c:pt idx="27">
                  <c:v>0.088593</c:v>
                </c:pt>
                <c:pt idx="28">
                  <c:v>0.089579</c:v>
                </c:pt>
                <c:pt idx="29">
                  <c:v>0.089908</c:v>
                </c:pt>
                <c:pt idx="30">
                  <c:v>0.090894</c:v>
                </c:pt>
                <c:pt idx="31">
                  <c:v>0.091223</c:v>
                </c:pt>
                <c:pt idx="32">
                  <c:v>0.09188</c:v>
                </c:pt>
                <c:pt idx="33">
                  <c:v>0.092537</c:v>
                </c:pt>
                <c:pt idx="34">
                  <c:v>0.092537</c:v>
                </c:pt>
                <c:pt idx="35">
                  <c:v>0.093523</c:v>
                </c:pt>
                <c:pt idx="36">
                  <c:v>0.094181</c:v>
                </c:pt>
                <c:pt idx="37">
                  <c:v>0.094509</c:v>
                </c:pt>
                <c:pt idx="38">
                  <c:v>0.095167</c:v>
                </c:pt>
                <c:pt idx="39">
                  <c:v>0.096153</c:v>
                </c:pt>
                <c:pt idx="40">
                  <c:v>0.096481</c:v>
                </c:pt>
                <c:pt idx="41">
                  <c:v>0.09681</c:v>
                </c:pt>
                <c:pt idx="42">
                  <c:v>0.097467</c:v>
                </c:pt>
                <c:pt idx="43">
                  <c:v>0.098125</c:v>
                </c:pt>
                <c:pt idx="44">
                  <c:v>0.098782</c:v>
                </c:pt>
                <c:pt idx="45">
                  <c:v>0.099111</c:v>
                </c:pt>
                <c:pt idx="46">
                  <c:v>0.099768</c:v>
                </c:pt>
                <c:pt idx="47">
                  <c:v>0.100754</c:v>
                </c:pt>
                <c:pt idx="48">
                  <c:v>0.101411</c:v>
                </c:pt>
                <c:pt idx="49">
                  <c:v>0.10174</c:v>
                </c:pt>
                <c:pt idx="50">
                  <c:v>0.102069</c:v>
                </c:pt>
                <c:pt idx="51">
                  <c:v>0.102726</c:v>
                </c:pt>
                <c:pt idx="52">
                  <c:v>0.103383</c:v>
                </c:pt>
                <c:pt idx="53">
                  <c:v>0.104369</c:v>
                </c:pt>
                <c:pt idx="54">
                  <c:v>0.105027</c:v>
                </c:pt>
                <c:pt idx="55">
                  <c:v>0.105684</c:v>
                </c:pt>
                <c:pt idx="56">
                  <c:v>0.106341</c:v>
                </c:pt>
                <c:pt idx="57">
                  <c:v>0.10667</c:v>
                </c:pt>
                <c:pt idx="58">
                  <c:v>0.107327</c:v>
                </c:pt>
                <c:pt idx="59">
                  <c:v>0.107985</c:v>
                </c:pt>
                <c:pt idx="60">
                  <c:v>0.106999</c:v>
                </c:pt>
                <c:pt idx="61">
                  <c:v>0.106999</c:v>
                </c:pt>
                <c:pt idx="62">
                  <c:v>0.106341</c:v>
                </c:pt>
                <c:pt idx="63">
                  <c:v>0.106013</c:v>
                </c:pt>
                <c:pt idx="64">
                  <c:v>0.105684</c:v>
                </c:pt>
                <c:pt idx="65">
                  <c:v>0.105355</c:v>
                </c:pt>
                <c:pt idx="66">
                  <c:v>0.105027</c:v>
                </c:pt>
                <c:pt idx="67">
                  <c:v>0.103712</c:v>
                </c:pt>
                <c:pt idx="68">
                  <c:v>0.103712</c:v>
                </c:pt>
                <c:pt idx="69">
                  <c:v>0.103055</c:v>
                </c:pt>
                <c:pt idx="70">
                  <c:v>0.103055</c:v>
                </c:pt>
                <c:pt idx="71">
                  <c:v>0.102397</c:v>
                </c:pt>
                <c:pt idx="72">
                  <c:v>0.10174</c:v>
                </c:pt>
                <c:pt idx="73">
                  <c:v>0.101411</c:v>
                </c:pt>
                <c:pt idx="74">
                  <c:v>0.101083</c:v>
                </c:pt>
                <c:pt idx="75">
                  <c:v>0.100425</c:v>
                </c:pt>
                <c:pt idx="76">
                  <c:v>0.100097</c:v>
                </c:pt>
                <c:pt idx="77">
                  <c:v>0.099439</c:v>
                </c:pt>
                <c:pt idx="78">
                  <c:v>0.099111</c:v>
                </c:pt>
                <c:pt idx="79">
                  <c:v>0.098453</c:v>
                </c:pt>
                <c:pt idx="80">
                  <c:v>0.098453</c:v>
                </c:pt>
                <c:pt idx="81">
                  <c:v>0.097796</c:v>
                </c:pt>
                <c:pt idx="82">
                  <c:v>0.097467</c:v>
                </c:pt>
                <c:pt idx="83">
                  <c:v>0.097139</c:v>
                </c:pt>
                <c:pt idx="84">
                  <c:v>0.096153</c:v>
                </c:pt>
                <c:pt idx="85">
                  <c:v>0.096153</c:v>
                </c:pt>
                <c:pt idx="86">
                  <c:v>0.095824</c:v>
                </c:pt>
                <c:pt idx="87">
                  <c:v>0.095167</c:v>
                </c:pt>
                <c:pt idx="88">
                  <c:v>0.095167</c:v>
                </c:pt>
                <c:pt idx="89">
                  <c:v>0.094509</c:v>
                </c:pt>
                <c:pt idx="90">
                  <c:v>0.093852</c:v>
                </c:pt>
                <c:pt idx="91">
                  <c:v>0.093523</c:v>
                </c:pt>
                <c:pt idx="92">
                  <c:v>0.092537</c:v>
                </c:pt>
                <c:pt idx="93">
                  <c:v>0.092537</c:v>
                </c:pt>
                <c:pt idx="94">
                  <c:v>0.092209</c:v>
                </c:pt>
                <c:pt idx="95">
                  <c:v>0.091551</c:v>
                </c:pt>
                <c:pt idx="96">
                  <c:v>0.091223</c:v>
                </c:pt>
                <c:pt idx="97">
                  <c:v>0.090565</c:v>
                </c:pt>
                <c:pt idx="98">
                  <c:v>0.090565</c:v>
                </c:pt>
                <c:pt idx="99">
                  <c:v>0.089908</c:v>
                </c:pt>
                <c:pt idx="100">
                  <c:v>0.089579</c:v>
                </c:pt>
                <c:pt idx="101">
                  <c:v>0.088922</c:v>
                </c:pt>
                <c:pt idx="102">
                  <c:v>0.088922</c:v>
                </c:pt>
                <c:pt idx="103">
                  <c:v>0.087936</c:v>
                </c:pt>
                <c:pt idx="104">
                  <c:v>0.087607</c:v>
                </c:pt>
                <c:pt idx="105">
                  <c:v>0.087279</c:v>
                </c:pt>
                <c:pt idx="106">
                  <c:v>0.086621</c:v>
                </c:pt>
                <c:pt idx="107">
                  <c:v>0.086293</c:v>
                </c:pt>
                <c:pt idx="108">
                  <c:v>0.086293</c:v>
                </c:pt>
                <c:pt idx="109">
                  <c:v>0.085964</c:v>
                </c:pt>
                <c:pt idx="110">
                  <c:v>0.085635</c:v>
                </c:pt>
                <c:pt idx="111">
                  <c:v>0.084649</c:v>
                </c:pt>
                <c:pt idx="112">
                  <c:v>0.084649</c:v>
                </c:pt>
                <c:pt idx="113">
                  <c:v>0.083663</c:v>
                </c:pt>
                <c:pt idx="114">
                  <c:v>0.083335</c:v>
                </c:pt>
                <c:pt idx="115">
                  <c:v>0.083006</c:v>
                </c:pt>
                <c:pt idx="116">
                  <c:v>0.083006</c:v>
                </c:pt>
                <c:pt idx="117">
                  <c:v>0.08202</c:v>
                </c:pt>
                <c:pt idx="118">
                  <c:v>0.08202</c:v>
                </c:pt>
                <c:pt idx="119">
                  <c:v>0.081034</c:v>
                </c:pt>
                <c:pt idx="120">
                  <c:v>0.081034</c:v>
                </c:pt>
                <c:pt idx="121">
                  <c:v>0.080705</c:v>
                </c:pt>
                <c:pt idx="122">
                  <c:v>0.080048</c:v>
                </c:pt>
                <c:pt idx="123">
                  <c:v>0.079391</c:v>
                </c:pt>
                <c:pt idx="124">
                  <c:v>0.079062</c:v>
                </c:pt>
                <c:pt idx="125">
                  <c:v>0.078733</c:v>
                </c:pt>
                <c:pt idx="126">
                  <c:v>0.078076</c:v>
                </c:pt>
                <c:pt idx="127">
                  <c:v>0.078076</c:v>
                </c:pt>
                <c:pt idx="128">
                  <c:v>0.077419</c:v>
                </c:pt>
                <c:pt idx="129">
                  <c:v>0.07709</c:v>
                </c:pt>
                <c:pt idx="130">
                  <c:v>0.076433</c:v>
                </c:pt>
                <c:pt idx="131">
                  <c:v>0.076104</c:v>
                </c:pt>
                <c:pt idx="132">
                  <c:v>0.075775</c:v>
                </c:pt>
                <c:pt idx="133">
                  <c:v>0.075447</c:v>
                </c:pt>
                <c:pt idx="134">
                  <c:v>0.074789</c:v>
                </c:pt>
                <c:pt idx="135">
                  <c:v>0.073803</c:v>
                </c:pt>
                <c:pt idx="136">
                  <c:v>0.073803</c:v>
                </c:pt>
                <c:pt idx="137">
                  <c:v>0.073803</c:v>
                </c:pt>
                <c:pt idx="138">
                  <c:v>0.073475</c:v>
                </c:pt>
                <c:pt idx="139">
                  <c:v>0.072817</c:v>
                </c:pt>
                <c:pt idx="140">
                  <c:v>0.072489</c:v>
                </c:pt>
                <c:pt idx="141">
                  <c:v>0.071503</c:v>
                </c:pt>
                <c:pt idx="142">
                  <c:v>0.071831</c:v>
                </c:pt>
                <c:pt idx="143">
                  <c:v>0.071174</c:v>
                </c:pt>
                <c:pt idx="144">
                  <c:v>0.070517</c:v>
                </c:pt>
                <c:pt idx="145">
                  <c:v>0.070188</c:v>
                </c:pt>
                <c:pt idx="146">
                  <c:v>0.069531</c:v>
                </c:pt>
                <c:pt idx="147">
                  <c:v>0.069531</c:v>
                </c:pt>
                <c:pt idx="148">
                  <c:v>0.068873</c:v>
                </c:pt>
                <c:pt idx="149">
                  <c:v>0.068873</c:v>
                </c:pt>
                <c:pt idx="150">
                  <c:v>0.069531</c:v>
                </c:pt>
                <c:pt idx="151">
                  <c:v>0.070188</c:v>
                </c:pt>
                <c:pt idx="152">
                  <c:v>0.071174</c:v>
                </c:pt>
                <c:pt idx="153">
                  <c:v>0.07216</c:v>
                </c:pt>
                <c:pt idx="154">
                  <c:v>0.07216</c:v>
                </c:pt>
                <c:pt idx="155">
                  <c:v>0.073146</c:v>
                </c:pt>
                <c:pt idx="156">
                  <c:v>0.073803</c:v>
                </c:pt>
                <c:pt idx="157">
                  <c:v>0.074132</c:v>
                </c:pt>
                <c:pt idx="158">
                  <c:v>0.075118</c:v>
                </c:pt>
                <c:pt idx="159">
                  <c:v>0.075447</c:v>
                </c:pt>
                <c:pt idx="160">
                  <c:v>0.076104</c:v>
                </c:pt>
                <c:pt idx="161">
                  <c:v>0.07709</c:v>
                </c:pt>
                <c:pt idx="162">
                  <c:v>0.077419</c:v>
                </c:pt>
                <c:pt idx="163">
                  <c:v>0.078076</c:v>
                </c:pt>
                <c:pt idx="164">
                  <c:v>0.079062</c:v>
                </c:pt>
                <c:pt idx="165">
                  <c:v>0.079062</c:v>
                </c:pt>
                <c:pt idx="166">
                  <c:v>0.080377</c:v>
                </c:pt>
                <c:pt idx="167">
                  <c:v>0.081034</c:v>
                </c:pt>
                <c:pt idx="168">
                  <c:v>0.081691</c:v>
                </c:pt>
                <c:pt idx="169">
                  <c:v>0.082349</c:v>
                </c:pt>
                <c:pt idx="170">
                  <c:v>0.083006</c:v>
                </c:pt>
                <c:pt idx="171">
                  <c:v>0.083992</c:v>
                </c:pt>
                <c:pt idx="172">
                  <c:v>0.084649</c:v>
                </c:pt>
                <c:pt idx="173">
                  <c:v>0.085635</c:v>
                </c:pt>
                <c:pt idx="174">
                  <c:v>0.085635</c:v>
                </c:pt>
                <c:pt idx="175">
                  <c:v>0.08695</c:v>
                </c:pt>
                <c:pt idx="176">
                  <c:v>0.087936</c:v>
                </c:pt>
                <c:pt idx="177">
                  <c:v>0.088593</c:v>
                </c:pt>
                <c:pt idx="178">
                  <c:v>0.089251</c:v>
                </c:pt>
                <c:pt idx="179">
                  <c:v>0.089251</c:v>
                </c:pt>
                <c:pt idx="180">
                  <c:v>0.088922</c:v>
                </c:pt>
                <c:pt idx="181">
                  <c:v>0.088265</c:v>
                </c:pt>
                <c:pt idx="182">
                  <c:v>0.088265</c:v>
                </c:pt>
                <c:pt idx="183">
                  <c:v>0.087607</c:v>
                </c:pt>
                <c:pt idx="184">
                  <c:v>0.08695</c:v>
                </c:pt>
                <c:pt idx="185">
                  <c:v>0.086293</c:v>
                </c:pt>
                <c:pt idx="186">
                  <c:v>0.086293</c:v>
                </c:pt>
                <c:pt idx="187">
                  <c:v>0.085635</c:v>
                </c:pt>
                <c:pt idx="188">
                  <c:v>0.085635</c:v>
                </c:pt>
                <c:pt idx="189">
                  <c:v>0.084978</c:v>
                </c:pt>
                <c:pt idx="190">
                  <c:v>0.084649</c:v>
                </c:pt>
                <c:pt idx="191">
                  <c:v>0.084321</c:v>
                </c:pt>
                <c:pt idx="192">
                  <c:v>0.083335</c:v>
                </c:pt>
                <c:pt idx="193">
                  <c:v>0.083335</c:v>
                </c:pt>
                <c:pt idx="194">
                  <c:v>0.082349</c:v>
                </c:pt>
                <c:pt idx="195">
                  <c:v>0.082349</c:v>
                </c:pt>
                <c:pt idx="196">
                  <c:v>0.082349</c:v>
                </c:pt>
                <c:pt idx="197">
                  <c:v>0.081363</c:v>
                </c:pt>
                <c:pt idx="198">
                  <c:v>0.081034</c:v>
                </c:pt>
                <c:pt idx="199">
                  <c:v>0.080377</c:v>
                </c:pt>
                <c:pt idx="200">
                  <c:v>0.080377</c:v>
                </c:pt>
                <c:pt idx="201">
                  <c:v>0.079391</c:v>
                </c:pt>
                <c:pt idx="202">
                  <c:v>0.079062</c:v>
                </c:pt>
                <c:pt idx="203">
                  <c:v>0.078733</c:v>
                </c:pt>
                <c:pt idx="204">
                  <c:v>0.078733</c:v>
                </c:pt>
                <c:pt idx="205">
                  <c:v>0.077419</c:v>
                </c:pt>
                <c:pt idx="206">
                  <c:v>0.077419</c:v>
                </c:pt>
                <c:pt idx="207">
                  <c:v>0.077419</c:v>
                </c:pt>
                <c:pt idx="208">
                  <c:v>0.077419</c:v>
                </c:pt>
                <c:pt idx="209">
                  <c:v>0.076433</c:v>
                </c:pt>
                <c:pt idx="210">
                  <c:v>0.075775</c:v>
                </c:pt>
                <c:pt idx="211">
                  <c:v>0.075118</c:v>
                </c:pt>
                <c:pt idx="212">
                  <c:v>0.074789</c:v>
                </c:pt>
                <c:pt idx="213">
                  <c:v>0.074132</c:v>
                </c:pt>
                <c:pt idx="214">
                  <c:v>0.074132</c:v>
                </c:pt>
                <c:pt idx="215">
                  <c:v>0.073475</c:v>
                </c:pt>
                <c:pt idx="216">
                  <c:v>0.073146</c:v>
                </c:pt>
                <c:pt idx="217">
                  <c:v>0.072489</c:v>
                </c:pt>
                <c:pt idx="218">
                  <c:v>0.072817</c:v>
                </c:pt>
                <c:pt idx="219">
                  <c:v>0.07216</c:v>
                </c:pt>
                <c:pt idx="220">
                  <c:v>0.071174</c:v>
                </c:pt>
                <c:pt idx="221">
                  <c:v>0.071174</c:v>
                </c:pt>
                <c:pt idx="222">
                  <c:v>0.070845</c:v>
                </c:pt>
                <c:pt idx="223">
                  <c:v>0.070517</c:v>
                </c:pt>
                <c:pt idx="224">
                  <c:v>0.069859</c:v>
                </c:pt>
                <c:pt idx="225">
                  <c:v>0.069531</c:v>
                </c:pt>
                <c:pt idx="226">
                  <c:v>0.068545</c:v>
                </c:pt>
                <c:pt idx="227">
                  <c:v>0.068545</c:v>
                </c:pt>
                <c:pt idx="228">
                  <c:v>0.068545</c:v>
                </c:pt>
                <c:pt idx="229">
                  <c:v>0.067887</c:v>
                </c:pt>
                <c:pt idx="230">
                  <c:v>0.06723</c:v>
                </c:pt>
                <c:pt idx="231">
                  <c:v>0.066901</c:v>
                </c:pt>
                <c:pt idx="232">
                  <c:v>0.066573</c:v>
                </c:pt>
                <c:pt idx="233">
                  <c:v>0.065915</c:v>
                </c:pt>
                <c:pt idx="234">
                  <c:v>0.065587</c:v>
                </c:pt>
                <c:pt idx="235">
                  <c:v>0.064601</c:v>
                </c:pt>
                <c:pt idx="236">
                  <c:v>0.064929</c:v>
                </c:pt>
                <c:pt idx="237">
                  <c:v>0.064601</c:v>
                </c:pt>
                <c:pt idx="238">
                  <c:v>0.063615</c:v>
                </c:pt>
                <c:pt idx="239">
                  <c:v>0.063615</c:v>
                </c:pt>
                <c:pt idx="240">
                  <c:v>0.062957</c:v>
                </c:pt>
                <c:pt idx="241">
                  <c:v>0.0623</c:v>
                </c:pt>
                <c:pt idx="242">
                  <c:v>0.061971</c:v>
                </c:pt>
                <c:pt idx="243">
                  <c:v>0.061971</c:v>
                </c:pt>
                <c:pt idx="244">
                  <c:v>0.060657</c:v>
                </c:pt>
                <c:pt idx="245">
                  <c:v>0.060985</c:v>
                </c:pt>
                <c:pt idx="246">
                  <c:v>0.060328</c:v>
                </c:pt>
                <c:pt idx="247">
                  <c:v>0.059671</c:v>
                </c:pt>
                <c:pt idx="248">
                  <c:v>0.059671</c:v>
                </c:pt>
                <c:pt idx="249">
                  <c:v>0.059342</c:v>
                </c:pt>
                <c:pt idx="250">
                  <c:v>0.059013</c:v>
                </c:pt>
                <c:pt idx="251">
                  <c:v>0.058027</c:v>
                </c:pt>
                <c:pt idx="252">
                  <c:v>0.05737</c:v>
                </c:pt>
                <c:pt idx="253">
                  <c:v>0.05737</c:v>
                </c:pt>
                <c:pt idx="254">
                  <c:v>0.057041</c:v>
                </c:pt>
                <c:pt idx="255">
                  <c:v>0.056384</c:v>
                </c:pt>
                <c:pt idx="256">
                  <c:v>0.056055</c:v>
                </c:pt>
                <c:pt idx="257">
                  <c:v>0.056055</c:v>
                </c:pt>
                <c:pt idx="258">
                  <c:v>0.055727</c:v>
                </c:pt>
                <c:pt idx="259">
                  <c:v>0.055398</c:v>
                </c:pt>
                <c:pt idx="260">
                  <c:v>0.054412</c:v>
                </c:pt>
                <c:pt idx="261">
                  <c:v>0.054412</c:v>
                </c:pt>
                <c:pt idx="262">
                  <c:v>0.054083</c:v>
                </c:pt>
                <c:pt idx="263">
                  <c:v>0.053097</c:v>
                </c:pt>
                <c:pt idx="264">
                  <c:v>0.052769</c:v>
                </c:pt>
                <c:pt idx="265">
                  <c:v>0.05244</c:v>
                </c:pt>
                <c:pt idx="266">
                  <c:v>0.052111</c:v>
                </c:pt>
                <c:pt idx="267">
                  <c:v>0.051783</c:v>
                </c:pt>
                <c:pt idx="268">
                  <c:v>0.051125</c:v>
                </c:pt>
                <c:pt idx="269">
                  <c:v>0.050797</c:v>
                </c:pt>
                <c:pt idx="270">
                  <c:v>0.050468</c:v>
                </c:pt>
                <c:pt idx="271">
                  <c:v>0.049811</c:v>
                </c:pt>
                <c:pt idx="272">
                  <c:v>0.049482</c:v>
                </c:pt>
                <c:pt idx="273">
                  <c:v>0.049482</c:v>
                </c:pt>
                <c:pt idx="274">
                  <c:v>0.049153</c:v>
                </c:pt>
                <c:pt idx="275">
                  <c:v>0.048167</c:v>
                </c:pt>
                <c:pt idx="276">
                  <c:v>0.047839</c:v>
                </c:pt>
                <c:pt idx="277">
                  <c:v>0.047839</c:v>
                </c:pt>
                <c:pt idx="278">
                  <c:v>0.047181</c:v>
                </c:pt>
                <c:pt idx="279">
                  <c:v>0.046853</c:v>
                </c:pt>
                <c:pt idx="280">
                  <c:v>0.046195</c:v>
                </c:pt>
                <c:pt idx="281">
                  <c:v>0.045867</c:v>
                </c:pt>
                <c:pt idx="282">
                  <c:v>0.045209</c:v>
                </c:pt>
                <c:pt idx="283">
                  <c:v>0.045209</c:v>
                </c:pt>
                <c:pt idx="284">
                  <c:v>0.044881</c:v>
                </c:pt>
                <c:pt idx="285">
                  <c:v>0.044552</c:v>
                </c:pt>
                <c:pt idx="286">
                  <c:v>0.043566</c:v>
                </c:pt>
                <c:pt idx="287">
                  <c:v>0.043895</c:v>
                </c:pt>
                <c:pt idx="288">
                  <c:v>0.043237</c:v>
                </c:pt>
                <c:pt idx="289">
                  <c:v>0.042909</c:v>
                </c:pt>
                <c:pt idx="290">
                  <c:v>0.042251</c:v>
                </c:pt>
                <c:pt idx="291">
                  <c:v>0.041923</c:v>
                </c:pt>
                <c:pt idx="292">
                  <c:v>0.041594</c:v>
                </c:pt>
                <c:pt idx="293">
                  <c:v>0.041265</c:v>
                </c:pt>
                <c:pt idx="294">
                  <c:v>0.040608</c:v>
                </c:pt>
                <c:pt idx="295">
                  <c:v>0.040279</c:v>
                </c:pt>
                <c:pt idx="296">
                  <c:v>0.040279</c:v>
                </c:pt>
                <c:pt idx="297">
                  <c:v>0.040279</c:v>
                </c:pt>
                <c:pt idx="298">
                  <c:v>0.038965</c:v>
                </c:pt>
                <c:pt idx="299">
                  <c:v>0.038636</c:v>
                </c:pt>
                <c:pt idx="300">
                  <c:v>0.038307</c:v>
                </c:pt>
                <c:pt idx="301">
                  <c:v>0.037979</c:v>
                </c:pt>
                <c:pt idx="302">
                  <c:v>0.03765</c:v>
                </c:pt>
                <c:pt idx="303">
                  <c:v>0.036993</c:v>
                </c:pt>
                <c:pt idx="304">
                  <c:v>0.036664</c:v>
                </c:pt>
                <c:pt idx="305">
                  <c:v>0.036335</c:v>
                </c:pt>
                <c:pt idx="306">
                  <c:v>0.035678</c:v>
                </c:pt>
                <c:pt idx="307">
                  <c:v>0.035678</c:v>
                </c:pt>
                <c:pt idx="308">
                  <c:v>0.035349</c:v>
                </c:pt>
                <c:pt idx="309">
                  <c:v>0.034692</c:v>
                </c:pt>
                <c:pt idx="310">
                  <c:v>0.034692</c:v>
                </c:pt>
                <c:pt idx="311">
                  <c:v>0.033706</c:v>
                </c:pt>
                <c:pt idx="312">
                  <c:v>0.033706</c:v>
                </c:pt>
                <c:pt idx="313">
                  <c:v>0.033049</c:v>
                </c:pt>
                <c:pt idx="314">
                  <c:v>0.03272</c:v>
                </c:pt>
                <c:pt idx="315">
                  <c:v>0.032063</c:v>
                </c:pt>
                <c:pt idx="316">
                  <c:v>0.031734</c:v>
                </c:pt>
                <c:pt idx="317">
                  <c:v>0.031734</c:v>
                </c:pt>
                <c:pt idx="318">
                  <c:v>0.031405</c:v>
                </c:pt>
                <c:pt idx="319">
                  <c:v>0.030419</c:v>
                </c:pt>
                <c:pt idx="320">
                  <c:v>0.030091</c:v>
                </c:pt>
                <c:pt idx="321">
                  <c:v>0.030091</c:v>
                </c:pt>
                <c:pt idx="322">
                  <c:v>0.029105</c:v>
                </c:pt>
                <c:pt idx="323">
                  <c:v>0.029105</c:v>
                </c:pt>
                <c:pt idx="324">
                  <c:v>0.028447</c:v>
                </c:pt>
                <c:pt idx="325">
                  <c:v>0.028447</c:v>
                </c:pt>
                <c:pt idx="326">
                  <c:v>0.027461</c:v>
                </c:pt>
                <c:pt idx="327">
                  <c:v>0.027461</c:v>
                </c:pt>
                <c:pt idx="328">
                  <c:v>0.027133</c:v>
                </c:pt>
                <c:pt idx="329">
                  <c:v>0.026804</c:v>
                </c:pt>
                <c:pt idx="330">
                  <c:v>0.027461</c:v>
                </c:pt>
                <c:pt idx="331">
                  <c:v>0.029105</c:v>
                </c:pt>
                <c:pt idx="332">
                  <c:v>0.029433</c:v>
                </c:pt>
                <c:pt idx="333">
                  <c:v>0.031077</c:v>
                </c:pt>
                <c:pt idx="334">
                  <c:v>0.031734</c:v>
                </c:pt>
                <c:pt idx="335">
                  <c:v>0.032391</c:v>
                </c:pt>
                <c:pt idx="336">
                  <c:v>0.033377</c:v>
                </c:pt>
                <c:pt idx="337">
                  <c:v>0.034035</c:v>
                </c:pt>
                <c:pt idx="338">
                  <c:v>0.034692</c:v>
                </c:pt>
                <c:pt idx="339">
                  <c:v>0.035349</c:v>
                </c:pt>
                <c:pt idx="340">
                  <c:v>0.036007</c:v>
                </c:pt>
                <c:pt idx="341">
                  <c:v>0.036993</c:v>
                </c:pt>
                <c:pt idx="342">
                  <c:v>0.037979</c:v>
                </c:pt>
                <c:pt idx="343">
                  <c:v>0.038965</c:v>
                </c:pt>
                <c:pt idx="344">
                  <c:v>0.039622</c:v>
                </c:pt>
                <c:pt idx="345">
                  <c:v>0.040937</c:v>
                </c:pt>
                <c:pt idx="346">
                  <c:v>0.041265</c:v>
                </c:pt>
                <c:pt idx="347">
                  <c:v>0.042251</c:v>
                </c:pt>
                <c:pt idx="348">
                  <c:v>0.043895</c:v>
                </c:pt>
                <c:pt idx="349">
                  <c:v>0.044223</c:v>
                </c:pt>
                <c:pt idx="350">
                  <c:v>0.045209</c:v>
                </c:pt>
                <c:pt idx="351">
                  <c:v>0.045867</c:v>
                </c:pt>
                <c:pt idx="352">
                  <c:v>0.046524</c:v>
                </c:pt>
                <c:pt idx="353">
                  <c:v>0.04751</c:v>
                </c:pt>
                <c:pt idx="354">
                  <c:v>0.048825</c:v>
                </c:pt>
                <c:pt idx="355">
                  <c:v>0.049811</c:v>
                </c:pt>
                <c:pt idx="356">
                  <c:v>0.050468</c:v>
                </c:pt>
                <c:pt idx="357">
                  <c:v>0.051454</c:v>
                </c:pt>
                <c:pt idx="358">
                  <c:v>0.052111</c:v>
                </c:pt>
                <c:pt idx="359">
                  <c:v>0.053426</c:v>
                </c:pt>
                <c:pt idx="360">
                  <c:v>0.054083</c:v>
                </c:pt>
                <c:pt idx="361">
                  <c:v>0.054412</c:v>
                </c:pt>
                <c:pt idx="362">
                  <c:v>0.055398</c:v>
                </c:pt>
                <c:pt idx="363">
                  <c:v>0.056055</c:v>
                </c:pt>
                <c:pt idx="364">
                  <c:v>0.057041</c:v>
                </c:pt>
                <c:pt idx="365">
                  <c:v>0.05737</c:v>
                </c:pt>
                <c:pt idx="366">
                  <c:v>0.058356</c:v>
                </c:pt>
                <c:pt idx="367">
                  <c:v>0.058356</c:v>
                </c:pt>
                <c:pt idx="368">
                  <c:v>0.059342</c:v>
                </c:pt>
                <c:pt idx="369">
                  <c:v>0.059999</c:v>
                </c:pt>
                <c:pt idx="370">
                  <c:v>0.060985</c:v>
                </c:pt>
                <c:pt idx="371">
                  <c:v>0.0623</c:v>
                </c:pt>
                <c:pt idx="372">
                  <c:v>0.061971</c:v>
                </c:pt>
                <c:pt idx="373">
                  <c:v>0.062957</c:v>
                </c:pt>
                <c:pt idx="374">
                  <c:v>0.063943</c:v>
                </c:pt>
                <c:pt idx="375">
                  <c:v>0.063943</c:v>
                </c:pt>
                <c:pt idx="376">
                  <c:v>0.065258</c:v>
                </c:pt>
                <c:pt idx="377">
                  <c:v>0.066244</c:v>
                </c:pt>
                <c:pt idx="378">
                  <c:v>0.067559</c:v>
                </c:pt>
                <c:pt idx="379">
                  <c:v>0.068216</c:v>
                </c:pt>
                <c:pt idx="380">
                  <c:v>0.068545</c:v>
                </c:pt>
                <c:pt idx="381">
                  <c:v>0.069859</c:v>
                </c:pt>
                <c:pt idx="382">
                  <c:v>0.069859</c:v>
                </c:pt>
                <c:pt idx="383">
                  <c:v>0.070845</c:v>
                </c:pt>
                <c:pt idx="384">
                  <c:v>0.071503</c:v>
                </c:pt>
                <c:pt idx="385">
                  <c:v>0.073475</c:v>
                </c:pt>
                <c:pt idx="386">
                  <c:v>0.073146</c:v>
                </c:pt>
                <c:pt idx="387">
                  <c:v>0.074132</c:v>
                </c:pt>
                <c:pt idx="388">
                  <c:v>0.074789</c:v>
                </c:pt>
                <c:pt idx="389">
                  <c:v>0.075775</c:v>
                </c:pt>
                <c:pt idx="390">
                  <c:v>0.076104</c:v>
                </c:pt>
                <c:pt idx="391">
                  <c:v>0.07709</c:v>
                </c:pt>
                <c:pt idx="392">
                  <c:v>0.077747</c:v>
                </c:pt>
                <c:pt idx="393">
                  <c:v>0.078733</c:v>
                </c:pt>
                <c:pt idx="394">
                  <c:v>0.078733</c:v>
                </c:pt>
                <c:pt idx="395">
                  <c:v>0.079062</c:v>
                </c:pt>
                <c:pt idx="396">
                  <c:v>0.080048</c:v>
                </c:pt>
                <c:pt idx="397">
                  <c:v>0.080705</c:v>
                </c:pt>
                <c:pt idx="398">
                  <c:v>0.081034</c:v>
                </c:pt>
                <c:pt idx="399">
                  <c:v>0.082349</c:v>
                </c:pt>
                <c:pt idx="400">
                  <c:v>0.082349</c:v>
                </c:pt>
                <c:pt idx="401">
                  <c:v>0.083335</c:v>
                </c:pt>
                <c:pt idx="402">
                  <c:v>0.083663</c:v>
                </c:pt>
                <c:pt idx="403">
                  <c:v>0.083992</c:v>
                </c:pt>
                <c:pt idx="404">
                  <c:v>0.084978</c:v>
                </c:pt>
                <c:pt idx="405">
                  <c:v>0.085635</c:v>
                </c:pt>
                <c:pt idx="406">
                  <c:v>0.085964</c:v>
                </c:pt>
                <c:pt idx="407">
                  <c:v>0.08695</c:v>
                </c:pt>
                <c:pt idx="408">
                  <c:v>0.088265</c:v>
                </c:pt>
                <c:pt idx="409">
                  <c:v>0.088593</c:v>
                </c:pt>
                <c:pt idx="410">
                  <c:v>0.088922</c:v>
                </c:pt>
                <c:pt idx="411">
                  <c:v>0.089908</c:v>
                </c:pt>
                <c:pt idx="412">
                  <c:v>0.090237</c:v>
                </c:pt>
                <c:pt idx="413">
                  <c:v>0.090894</c:v>
                </c:pt>
                <c:pt idx="414">
                  <c:v>0.09188</c:v>
                </c:pt>
                <c:pt idx="415">
                  <c:v>0.092866</c:v>
                </c:pt>
                <c:pt idx="416">
                  <c:v>0.093195</c:v>
                </c:pt>
                <c:pt idx="417">
                  <c:v>0.094181</c:v>
                </c:pt>
                <c:pt idx="418">
                  <c:v>0.094838</c:v>
                </c:pt>
                <c:pt idx="419">
                  <c:v>0.095167</c:v>
                </c:pt>
                <c:pt idx="420">
                  <c:v>0.094509</c:v>
                </c:pt>
                <c:pt idx="421">
                  <c:v>0.094509</c:v>
                </c:pt>
                <c:pt idx="422">
                  <c:v>0.093523</c:v>
                </c:pt>
                <c:pt idx="423">
                  <c:v>0.093523</c:v>
                </c:pt>
                <c:pt idx="424">
                  <c:v>0.092537</c:v>
                </c:pt>
                <c:pt idx="425">
                  <c:v>0.092537</c:v>
                </c:pt>
                <c:pt idx="426">
                  <c:v>0.09188</c:v>
                </c:pt>
                <c:pt idx="427">
                  <c:v>0.090894</c:v>
                </c:pt>
                <c:pt idx="428">
                  <c:v>0.091223</c:v>
                </c:pt>
                <c:pt idx="429">
                  <c:v>0.090894</c:v>
                </c:pt>
                <c:pt idx="430">
                  <c:v>0.089908</c:v>
                </c:pt>
                <c:pt idx="431">
                  <c:v>0.089579</c:v>
                </c:pt>
                <c:pt idx="432">
                  <c:v>0.089251</c:v>
                </c:pt>
                <c:pt idx="433">
                  <c:v>0.088593</c:v>
                </c:pt>
                <c:pt idx="434">
                  <c:v>0.088265</c:v>
                </c:pt>
                <c:pt idx="435">
                  <c:v>0.087607</c:v>
                </c:pt>
                <c:pt idx="436">
                  <c:v>0.087279</c:v>
                </c:pt>
                <c:pt idx="437">
                  <c:v>0.087607</c:v>
                </c:pt>
                <c:pt idx="438">
                  <c:v>0.086621</c:v>
                </c:pt>
                <c:pt idx="439">
                  <c:v>0.086293</c:v>
                </c:pt>
                <c:pt idx="440">
                  <c:v>0.085964</c:v>
                </c:pt>
                <c:pt idx="441">
                  <c:v>0.085307</c:v>
                </c:pt>
                <c:pt idx="442">
                  <c:v>0.084978</c:v>
                </c:pt>
                <c:pt idx="443">
                  <c:v>0.084321</c:v>
                </c:pt>
                <c:pt idx="444">
                  <c:v>0.084321</c:v>
                </c:pt>
                <c:pt idx="445">
                  <c:v>0.083335</c:v>
                </c:pt>
                <c:pt idx="446">
                  <c:v>0.083006</c:v>
                </c:pt>
                <c:pt idx="447">
                  <c:v>0.082677</c:v>
                </c:pt>
                <c:pt idx="448">
                  <c:v>0.082349</c:v>
                </c:pt>
                <c:pt idx="449">
                  <c:v>0.081363</c:v>
                </c:pt>
                <c:pt idx="450">
                  <c:v>0.081363</c:v>
                </c:pt>
                <c:pt idx="451">
                  <c:v>0.081034</c:v>
                </c:pt>
                <c:pt idx="452">
                  <c:v>0.080705</c:v>
                </c:pt>
                <c:pt idx="453">
                  <c:v>0.080377</c:v>
                </c:pt>
                <c:pt idx="454">
                  <c:v>0.079719</c:v>
                </c:pt>
                <c:pt idx="455">
                  <c:v>0.079062</c:v>
                </c:pt>
                <c:pt idx="456">
                  <c:v>0.078733</c:v>
                </c:pt>
                <c:pt idx="457">
                  <c:v>0.078076</c:v>
                </c:pt>
                <c:pt idx="458">
                  <c:v>0.078076</c:v>
                </c:pt>
                <c:pt idx="459">
                  <c:v>0.077419</c:v>
                </c:pt>
                <c:pt idx="460">
                  <c:v>0.077419</c:v>
                </c:pt>
                <c:pt idx="461">
                  <c:v>0.076433</c:v>
                </c:pt>
                <c:pt idx="462">
                  <c:v>0.076433</c:v>
                </c:pt>
                <c:pt idx="463">
                  <c:v>0.075775</c:v>
                </c:pt>
                <c:pt idx="464">
                  <c:v>0.075447</c:v>
                </c:pt>
                <c:pt idx="465">
                  <c:v>0.074789</c:v>
                </c:pt>
                <c:pt idx="466">
                  <c:v>0.074461</c:v>
                </c:pt>
                <c:pt idx="467">
                  <c:v>0.074132</c:v>
                </c:pt>
                <c:pt idx="468">
                  <c:v>0.073146</c:v>
                </c:pt>
                <c:pt idx="469">
                  <c:v>0.072817</c:v>
                </c:pt>
                <c:pt idx="470">
                  <c:v>0.073146</c:v>
                </c:pt>
                <c:pt idx="471">
                  <c:v>0.07216</c:v>
                </c:pt>
                <c:pt idx="472">
                  <c:v>0.071831</c:v>
                </c:pt>
                <c:pt idx="473">
                  <c:v>0.071503</c:v>
                </c:pt>
                <c:pt idx="474">
                  <c:v>0.071174</c:v>
                </c:pt>
                <c:pt idx="475">
                  <c:v>0.070517</c:v>
                </c:pt>
                <c:pt idx="476">
                  <c:v>0.070188</c:v>
                </c:pt>
                <c:pt idx="477">
                  <c:v>0.069531</c:v>
                </c:pt>
                <c:pt idx="478">
                  <c:v>0.069202</c:v>
                </c:pt>
                <c:pt idx="479">
                  <c:v>0.069202</c:v>
                </c:pt>
              </c:numCache>
            </c:numRef>
          </c:yVal>
          <c:smooth val="0"/>
        </c:ser>
        <c:ser>
          <c:idx val="1"/>
          <c:order val="1"/>
          <c:tx>
            <c:strRef>
              <c:f>Sheet1!$C$1</c:f>
              <c:strCache>
                <c:ptCount val="1"/>
                <c:pt idx="0">
                  <c:v>Y-Value 2</c:v>
                </c:pt>
              </c:strCache>
            </c:strRef>
          </c:tx>
          <c:spPr>
            <a:ln w="60325" cap="rnd">
              <a:solidFill>
                <a:schemeClr val="tx1"/>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2.03924843399999</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Sheet1!$C$2:$C$481</c:f>
              <c:numCache>
                <c:formatCode>General</c:formatCode>
                <c:ptCount val="48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0.3</c:v>
                </c:pt>
                <c:pt idx="275">
                  <c:v>0.3</c:v>
                </c:pt>
                <c:pt idx="276">
                  <c:v>0.3</c:v>
                </c:pt>
                <c:pt idx="277">
                  <c:v>0.3</c:v>
                </c:pt>
                <c:pt idx="278">
                  <c:v>0.3</c:v>
                </c:pt>
                <c:pt idx="279">
                  <c:v>0.3</c:v>
                </c:pt>
                <c:pt idx="280">
                  <c:v>0.3</c:v>
                </c:pt>
                <c:pt idx="281">
                  <c:v>0.3</c:v>
                </c:pt>
                <c:pt idx="282">
                  <c:v>0.3</c:v>
                </c:pt>
                <c:pt idx="283">
                  <c:v>0.3</c:v>
                </c:pt>
                <c:pt idx="284">
                  <c:v>0.3</c:v>
                </c:pt>
                <c:pt idx="285">
                  <c:v>0.3</c:v>
                </c:pt>
                <c:pt idx="286">
                  <c:v>0.3</c:v>
                </c:pt>
                <c:pt idx="287">
                  <c:v>0.3</c:v>
                </c:pt>
                <c:pt idx="288">
                  <c:v>0.3</c:v>
                </c:pt>
                <c:pt idx="289">
                  <c:v>0.3</c:v>
                </c:pt>
                <c:pt idx="290">
                  <c:v>0.3</c:v>
                </c:pt>
                <c:pt idx="291">
                  <c:v>0.3</c:v>
                </c:pt>
                <c:pt idx="292">
                  <c:v>0.3</c:v>
                </c:pt>
                <c:pt idx="293">
                  <c:v>0.3</c:v>
                </c:pt>
                <c:pt idx="294">
                  <c:v>0.3</c:v>
                </c:pt>
                <c:pt idx="295">
                  <c:v>0.3</c:v>
                </c:pt>
                <c:pt idx="296">
                  <c:v>0.3</c:v>
                </c:pt>
                <c:pt idx="297">
                  <c:v>0.3</c:v>
                </c:pt>
                <c:pt idx="298">
                  <c:v>0.3</c:v>
                </c:pt>
                <c:pt idx="299">
                  <c:v>0.3</c:v>
                </c:pt>
                <c:pt idx="300">
                  <c:v>0.3</c:v>
                </c:pt>
                <c:pt idx="301">
                  <c:v>0.3</c:v>
                </c:pt>
                <c:pt idx="302">
                  <c:v>0.3</c:v>
                </c:pt>
                <c:pt idx="303">
                  <c:v>0.3</c:v>
                </c:pt>
                <c:pt idx="304">
                  <c:v>0.3</c:v>
                </c:pt>
                <c:pt idx="305">
                  <c:v>0.3</c:v>
                </c:pt>
                <c:pt idx="306">
                  <c:v>0.3</c:v>
                </c:pt>
                <c:pt idx="307">
                  <c:v>0.3</c:v>
                </c:pt>
                <c:pt idx="308">
                  <c:v>0.3</c:v>
                </c:pt>
                <c:pt idx="309">
                  <c:v>0.3</c:v>
                </c:pt>
                <c:pt idx="310">
                  <c:v>0.3</c:v>
                </c:pt>
                <c:pt idx="311">
                  <c:v>0.3</c:v>
                </c:pt>
                <c:pt idx="312">
                  <c:v>0.3</c:v>
                </c:pt>
                <c:pt idx="313">
                  <c:v>0.3</c:v>
                </c:pt>
                <c:pt idx="314">
                  <c:v>0.3</c:v>
                </c:pt>
                <c:pt idx="315">
                  <c:v>0.3</c:v>
                </c:pt>
                <c:pt idx="316">
                  <c:v>0.3</c:v>
                </c:pt>
                <c:pt idx="317">
                  <c:v>0.3</c:v>
                </c:pt>
                <c:pt idx="318">
                  <c:v>0.3</c:v>
                </c:pt>
                <c:pt idx="319">
                  <c:v>0.3</c:v>
                </c:pt>
                <c:pt idx="320">
                  <c:v>0.3</c:v>
                </c:pt>
                <c:pt idx="321">
                  <c:v>0.3</c:v>
                </c:pt>
                <c:pt idx="322">
                  <c:v>0.3</c:v>
                </c:pt>
                <c:pt idx="323">
                  <c:v>0.3</c:v>
                </c:pt>
                <c:pt idx="324">
                  <c:v>0.3</c:v>
                </c:pt>
                <c:pt idx="325">
                  <c:v>0.3</c:v>
                </c:pt>
                <c:pt idx="326">
                  <c:v>0.3</c:v>
                </c:pt>
                <c:pt idx="327">
                  <c:v>0.3</c:v>
                </c:pt>
                <c:pt idx="328">
                  <c:v>0.3</c:v>
                </c:pt>
                <c:pt idx="329">
                  <c:v>0.3</c:v>
                </c:pt>
                <c:pt idx="330">
                  <c:v>0.3</c:v>
                </c:pt>
                <c:pt idx="331">
                  <c:v>0.3</c:v>
                </c:pt>
                <c:pt idx="332">
                  <c:v>0.3</c:v>
                </c:pt>
                <c:pt idx="333">
                  <c:v>0.3</c:v>
                </c:pt>
                <c:pt idx="334">
                  <c:v>0.3</c:v>
                </c:pt>
                <c:pt idx="335">
                  <c:v>0.3</c:v>
                </c:pt>
                <c:pt idx="336">
                  <c:v>0.3</c:v>
                </c:pt>
                <c:pt idx="337">
                  <c:v>0.3</c:v>
                </c:pt>
                <c:pt idx="338">
                  <c:v>0.3</c:v>
                </c:pt>
                <c:pt idx="339">
                  <c:v>0.3</c:v>
                </c:pt>
                <c:pt idx="340">
                  <c:v>0.3</c:v>
                </c:pt>
                <c:pt idx="341">
                  <c:v>0.3</c:v>
                </c:pt>
                <c:pt idx="342">
                  <c:v>0.3</c:v>
                </c:pt>
                <c:pt idx="343">
                  <c:v>0.3</c:v>
                </c:pt>
                <c:pt idx="344">
                  <c:v>0.3</c:v>
                </c:pt>
                <c:pt idx="345">
                  <c:v>0.3</c:v>
                </c:pt>
                <c:pt idx="346">
                  <c:v>0.3</c:v>
                </c:pt>
                <c:pt idx="347">
                  <c:v>0.3</c:v>
                </c:pt>
                <c:pt idx="348">
                  <c:v>0.3</c:v>
                </c:pt>
                <c:pt idx="349">
                  <c:v>0.3</c:v>
                </c:pt>
                <c:pt idx="350">
                  <c:v>0.3</c:v>
                </c:pt>
                <c:pt idx="351">
                  <c:v>0.3</c:v>
                </c:pt>
                <c:pt idx="352">
                  <c:v>0.3</c:v>
                </c:pt>
                <c:pt idx="353">
                  <c:v>0.3</c:v>
                </c:pt>
                <c:pt idx="354">
                  <c:v>0.3</c:v>
                </c:pt>
                <c:pt idx="355">
                  <c:v>0.3</c:v>
                </c:pt>
                <c:pt idx="356">
                  <c:v>0.3</c:v>
                </c:pt>
                <c:pt idx="357">
                  <c:v>0.3</c:v>
                </c:pt>
                <c:pt idx="358">
                  <c:v>0.3</c:v>
                </c:pt>
                <c:pt idx="359">
                  <c:v>0.3</c:v>
                </c:pt>
                <c:pt idx="360">
                  <c:v>0.3</c:v>
                </c:pt>
                <c:pt idx="361">
                  <c:v>0.3</c:v>
                </c:pt>
                <c:pt idx="362">
                  <c:v>0.3</c:v>
                </c:pt>
                <c:pt idx="363">
                  <c:v>0.3</c:v>
                </c:pt>
                <c:pt idx="364">
                  <c:v>0.3</c:v>
                </c:pt>
                <c:pt idx="365">
                  <c:v>0.3</c:v>
                </c:pt>
                <c:pt idx="366">
                  <c:v>0.3</c:v>
                </c:pt>
                <c:pt idx="367">
                  <c:v>0.3</c:v>
                </c:pt>
                <c:pt idx="368">
                  <c:v>0.3</c:v>
                </c:pt>
                <c:pt idx="369">
                  <c:v>0.3</c:v>
                </c:pt>
                <c:pt idx="370">
                  <c:v>0.3</c:v>
                </c:pt>
                <c:pt idx="371">
                  <c:v>0.3</c:v>
                </c:pt>
                <c:pt idx="372">
                  <c:v>0.3</c:v>
                </c:pt>
                <c:pt idx="373">
                  <c:v>0.3</c:v>
                </c:pt>
                <c:pt idx="374">
                  <c:v>0.3</c:v>
                </c:pt>
                <c:pt idx="375">
                  <c:v>0.3</c:v>
                </c:pt>
                <c:pt idx="376">
                  <c:v>0.3</c:v>
                </c:pt>
                <c:pt idx="377">
                  <c:v>0.3</c:v>
                </c:pt>
                <c:pt idx="378">
                  <c:v>0.3</c:v>
                </c:pt>
                <c:pt idx="379">
                  <c:v>0.3</c:v>
                </c:pt>
                <c:pt idx="380">
                  <c:v>0.3</c:v>
                </c:pt>
                <c:pt idx="381">
                  <c:v>0.3</c:v>
                </c:pt>
                <c:pt idx="382">
                  <c:v>0.3</c:v>
                </c:pt>
                <c:pt idx="383">
                  <c:v>0.3</c:v>
                </c:pt>
                <c:pt idx="384">
                  <c:v>0.3</c:v>
                </c:pt>
                <c:pt idx="385">
                  <c:v>0.3</c:v>
                </c:pt>
                <c:pt idx="386">
                  <c:v>0.3</c:v>
                </c:pt>
                <c:pt idx="387">
                  <c:v>0.3</c:v>
                </c:pt>
                <c:pt idx="388">
                  <c:v>0.3</c:v>
                </c:pt>
                <c:pt idx="389">
                  <c:v>0.3</c:v>
                </c:pt>
                <c:pt idx="390">
                  <c:v>0.3</c:v>
                </c:pt>
                <c:pt idx="391">
                  <c:v>0.3</c:v>
                </c:pt>
                <c:pt idx="392">
                  <c:v>0.3</c:v>
                </c:pt>
                <c:pt idx="393">
                  <c:v>0.3</c:v>
                </c:pt>
                <c:pt idx="394">
                  <c:v>0.3</c:v>
                </c:pt>
                <c:pt idx="395">
                  <c:v>0.3</c:v>
                </c:pt>
                <c:pt idx="396">
                  <c:v>0.3</c:v>
                </c:pt>
                <c:pt idx="397">
                  <c:v>0.3</c:v>
                </c:pt>
                <c:pt idx="398">
                  <c:v>0.3</c:v>
                </c:pt>
                <c:pt idx="399">
                  <c:v>0.3</c:v>
                </c:pt>
                <c:pt idx="400">
                  <c:v>0.3</c:v>
                </c:pt>
                <c:pt idx="401">
                  <c:v>0.3</c:v>
                </c:pt>
                <c:pt idx="402">
                  <c:v>0.3</c:v>
                </c:pt>
                <c:pt idx="403">
                  <c:v>0.3</c:v>
                </c:pt>
                <c:pt idx="404">
                  <c:v>0.3</c:v>
                </c:pt>
                <c:pt idx="405">
                  <c:v>0.3</c:v>
                </c:pt>
                <c:pt idx="406">
                  <c:v>0.3</c:v>
                </c:pt>
                <c:pt idx="407">
                  <c:v>0.3</c:v>
                </c:pt>
                <c:pt idx="408">
                  <c:v>0.3</c:v>
                </c:pt>
                <c:pt idx="409">
                  <c:v>0.3</c:v>
                </c:pt>
                <c:pt idx="410">
                  <c:v>0.3</c:v>
                </c:pt>
                <c:pt idx="411">
                  <c:v>0.3</c:v>
                </c:pt>
                <c:pt idx="412">
                  <c:v>0.3</c:v>
                </c:pt>
                <c:pt idx="413">
                  <c:v>0.3</c:v>
                </c:pt>
                <c:pt idx="414">
                  <c:v>0.3</c:v>
                </c:pt>
                <c:pt idx="415">
                  <c:v>0.3</c:v>
                </c:pt>
                <c:pt idx="416">
                  <c:v>0.3</c:v>
                </c:pt>
                <c:pt idx="417">
                  <c:v>0.3</c:v>
                </c:pt>
                <c:pt idx="418">
                  <c:v>0.3</c:v>
                </c:pt>
                <c:pt idx="419">
                  <c:v>0.3</c:v>
                </c:pt>
                <c:pt idx="420">
                  <c:v>0.3</c:v>
                </c:pt>
                <c:pt idx="421">
                  <c:v>0.3</c:v>
                </c:pt>
                <c:pt idx="422">
                  <c:v>0.3</c:v>
                </c:pt>
                <c:pt idx="423">
                  <c:v>0.3</c:v>
                </c:pt>
                <c:pt idx="424">
                  <c:v>0.3</c:v>
                </c:pt>
                <c:pt idx="425">
                  <c:v>0.3</c:v>
                </c:pt>
                <c:pt idx="426">
                  <c:v>0.3</c:v>
                </c:pt>
                <c:pt idx="427">
                  <c:v>0.3</c:v>
                </c:pt>
                <c:pt idx="428">
                  <c:v>0.3</c:v>
                </c:pt>
                <c:pt idx="429">
                  <c:v>0.3</c:v>
                </c:pt>
                <c:pt idx="430">
                  <c:v>0.3</c:v>
                </c:pt>
                <c:pt idx="431">
                  <c:v>0.3</c:v>
                </c:pt>
                <c:pt idx="432">
                  <c:v>0.3</c:v>
                </c:pt>
                <c:pt idx="433">
                  <c:v>0.3</c:v>
                </c:pt>
                <c:pt idx="434">
                  <c:v>0.3</c:v>
                </c:pt>
                <c:pt idx="435">
                  <c:v>0.3</c:v>
                </c:pt>
                <c:pt idx="436">
                  <c:v>0.3</c:v>
                </c:pt>
                <c:pt idx="437">
                  <c:v>0.3</c:v>
                </c:pt>
                <c:pt idx="438">
                  <c:v>0.3</c:v>
                </c:pt>
                <c:pt idx="439">
                  <c:v>0.3</c:v>
                </c:pt>
                <c:pt idx="440">
                  <c:v>0.3</c:v>
                </c:pt>
                <c:pt idx="441">
                  <c:v>0.3</c:v>
                </c:pt>
                <c:pt idx="442">
                  <c:v>0.3</c:v>
                </c:pt>
                <c:pt idx="443">
                  <c:v>0.3</c:v>
                </c:pt>
                <c:pt idx="444">
                  <c:v>0.3</c:v>
                </c:pt>
                <c:pt idx="445">
                  <c:v>0.3</c:v>
                </c:pt>
                <c:pt idx="446">
                  <c:v>0.3</c:v>
                </c:pt>
                <c:pt idx="447">
                  <c:v>0.3</c:v>
                </c:pt>
                <c:pt idx="448">
                  <c:v>0.3</c:v>
                </c:pt>
                <c:pt idx="449">
                  <c:v>0.3</c:v>
                </c:pt>
                <c:pt idx="450">
                  <c:v>0.3</c:v>
                </c:pt>
                <c:pt idx="451">
                  <c:v>0.3</c:v>
                </c:pt>
                <c:pt idx="452">
                  <c:v>0.3</c:v>
                </c:pt>
                <c:pt idx="453">
                  <c:v>0.3</c:v>
                </c:pt>
                <c:pt idx="454">
                  <c:v>0.3</c:v>
                </c:pt>
                <c:pt idx="455">
                  <c:v>0.3</c:v>
                </c:pt>
                <c:pt idx="456">
                  <c:v>0.3</c:v>
                </c:pt>
                <c:pt idx="457">
                  <c:v>0.3</c:v>
                </c:pt>
                <c:pt idx="458">
                  <c:v>0.3</c:v>
                </c:pt>
                <c:pt idx="459">
                  <c:v>0.3</c:v>
                </c:pt>
                <c:pt idx="460">
                  <c:v>0.3</c:v>
                </c:pt>
                <c:pt idx="461">
                  <c:v>0.3</c:v>
                </c:pt>
                <c:pt idx="462">
                  <c:v>0.3</c:v>
                </c:pt>
                <c:pt idx="463">
                  <c:v>0.3</c:v>
                </c:pt>
                <c:pt idx="464">
                  <c:v>0.3</c:v>
                </c:pt>
                <c:pt idx="465">
                  <c:v>0.3</c:v>
                </c:pt>
                <c:pt idx="466">
                  <c:v>0.3</c:v>
                </c:pt>
                <c:pt idx="467">
                  <c:v>0.3</c:v>
                </c:pt>
                <c:pt idx="468">
                  <c:v>0.3</c:v>
                </c:pt>
                <c:pt idx="469">
                  <c:v>0.3</c:v>
                </c:pt>
                <c:pt idx="470">
                  <c:v>0.3</c:v>
                </c:pt>
                <c:pt idx="471">
                  <c:v>0.3</c:v>
                </c:pt>
                <c:pt idx="472">
                  <c:v>0.3</c:v>
                </c:pt>
                <c:pt idx="473">
                  <c:v>0.3</c:v>
                </c:pt>
                <c:pt idx="474">
                  <c:v>0.3</c:v>
                </c:pt>
                <c:pt idx="475">
                  <c:v>0.3</c:v>
                </c:pt>
                <c:pt idx="476">
                  <c:v>0.3</c:v>
                </c:pt>
                <c:pt idx="477">
                  <c:v>0.3</c:v>
                </c:pt>
                <c:pt idx="478">
                  <c:v>0.3</c:v>
                </c:pt>
                <c:pt idx="479">
                  <c:v>0.3</c:v>
                </c:pt>
              </c:numCache>
            </c:numRef>
          </c:yVal>
          <c:smooth val="0"/>
        </c:ser>
        <c:dLbls>
          <c:showLegendKey val="0"/>
          <c:showVal val="0"/>
          <c:showCatName val="0"/>
          <c:showSerName val="0"/>
          <c:showPercent val="0"/>
          <c:showBubbleSize val="0"/>
        </c:dLbls>
        <c:axId val="-2112422144"/>
        <c:axId val="-2128946672"/>
      </c:scatterChart>
      <c:valAx>
        <c:axId val="-2112422144"/>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28946672"/>
        <c:crosses val="autoZero"/>
        <c:crossBetween val="midCat"/>
      </c:valAx>
      <c:valAx>
        <c:axId val="-2128946672"/>
        <c:scaling>
          <c:orientation val="minMax"/>
          <c:max val="0.4"/>
          <c:min val="0.0"/>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2422144"/>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5436351706"/>
          <c:y val="0.098898375984252"/>
          <c:w val="0.79711843832021"/>
          <c:h val="0.740075787401575"/>
        </c:manualLayout>
      </c:layout>
      <c:barChart>
        <c:barDir val="col"/>
        <c:grouping val="clustered"/>
        <c:varyColors val="0"/>
        <c:ser>
          <c:idx val="0"/>
          <c:order val="0"/>
          <c:tx>
            <c:strRef>
              <c:f>Sheet1!$B$1</c:f>
              <c:strCache>
                <c:ptCount val="1"/>
                <c:pt idx="0">
                  <c:v>Concurrent PoWi-Fi</c:v>
                </c:pt>
              </c:strCache>
            </c:strRef>
          </c:tx>
          <c:spPr>
            <a:solidFill>
              <a:schemeClr val="bg1"/>
            </a:solidFill>
            <a:ln>
              <a:noFill/>
            </a:ln>
            <a:effectLst/>
          </c:spPr>
          <c:invertIfNegative val="0"/>
          <c:cat>
            <c:numRef>
              <c:f>Sheet1!$A$2:$A$4</c:f>
              <c:numCache>
                <c:formatCode>General</c:formatCode>
                <c:ptCount val="3"/>
                <c:pt idx="0">
                  <c:v>1.0</c:v>
                </c:pt>
                <c:pt idx="1">
                  <c:v>3.0</c:v>
                </c:pt>
                <c:pt idx="2">
                  <c:v>6.0</c:v>
                </c:pt>
              </c:numCache>
            </c:numRef>
          </c:cat>
          <c:val>
            <c:numRef>
              <c:f>Sheet1!$B$2:$B$4</c:f>
              <c:numCache>
                <c:formatCode>0.00E+00</c:formatCode>
                <c:ptCount val="3"/>
                <c:pt idx="0">
                  <c:v>14.326</c:v>
                </c:pt>
                <c:pt idx="1">
                  <c:v>13.094</c:v>
                </c:pt>
                <c:pt idx="2">
                  <c:v>12.867</c:v>
                </c:pt>
              </c:numCache>
            </c:numRef>
          </c:val>
        </c:ser>
        <c:ser>
          <c:idx val="2"/>
          <c:order val="1"/>
          <c:tx>
            <c:strRef>
              <c:f>Sheet1!$C$1</c:f>
              <c:strCache>
                <c:ptCount val="1"/>
                <c:pt idx="0">
                  <c:v>PoWi-Fi</c:v>
                </c:pt>
              </c:strCache>
            </c:strRef>
          </c:tx>
          <c:spPr>
            <a:solidFill>
              <a:schemeClr val="bg1"/>
            </a:solidFill>
            <a:ln>
              <a:noFill/>
            </a:ln>
            <a:effectLst/>
          </c:spPr>
          <c:invertIfNegative val="0"/>
          <c:cat>
            <c:numRef>
              <c:f>Sheet1!$A$2:$A$4</c:f>
              <c:numCache>
                <c:formatCode>General</c:formatCode>
                <c:ptCount val="3"/>
                <c:pt idx="0">
                  <c:v>1.0</c:v>
                </c:pt>
                <c:pt idx="1">
                  <c:v>3.0</c:v>
                </c:pt>
                <c:pt idx="2">
                  <c:v>6.0</c:v>
                </c:pt>
              </c:numCache>
            </c:numRef>
          </c:cat>
          <c:val>
            <c:numRef>
              <c:f>Sheet1!$C$2:$C$4</c:f>
              <c:numCache>
                <c:formatCode>General</c:formatCode>
                <c:ptCount val="3"/>
                <c:pt idx="0" formatCode="0.00E+00">
                  <c:v>14.326</c:v>
                </c:pt>
                <c:pt idx="1">
                  <c:v>4.476875</c:v>
                </c:pt>
                <c:pt idx="2">
                  <c:v>2.204</c:v>
                </c:pt>
              </c:numCache>
            </c:numRef>
          </c:val>
        </c:ser>
        <c:dLbls>
          <c:showLegendKey val="0"/>
          <c:showVal val="0"/>
          <c:showCatName val="0"/>
          <c:showSerName val="0"/>
          <c:showPercent val="0"/>
          <c:showBubbleSize val="0"/>
        </c:dLbls>
        <c:gapWidth val="219"/>
        <c:axId val="-2126156944"/>
        <c:axId val="-2125739984"/>
      </c:barChart>
      <c:catAx>
        <c:axId val="-212615694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25739984"/>
        <c:crosses val="autoZero"/>
        <c:auto val="1"/>
        <c:lblAlgn val="ctr"/>
        <c:lblOffset val="100"/>
        <c:noMultiLvlLbl val="0"/>
      </c:catAx>
      <c:valAx>
        <c:axId val="-2125739984"/>
        <c:scaling>
          <c:orientation val="minMax"/>
          <c:max val="16.0"/>
          <c:min val="0.0"/>
        </c:scaling>
        <c:delete val="0"/>
        <c:axPos val="l"/>
        <c:majorGridlines>
          <c:spPr>
            <a:ln w="9525" cap="flat" cmpd="sng" algn="ctr">
              <a:noFill/>
              <a:round/>
            </a:ln>
            <a:effectLst/>
          </c:spPr>
        </c:majorGridlines>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26156944"/>
        <c:crosses val="autoZero"/>
        <c:crossBetween val="between"/>
        <c:majorUnit val="4.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5436351706"/>
          <c:y val="0.098898375984252"/>
          <c:w val="0.79711843832021"/>
          <c:h val="0.740075787401575"/>
        </c:manualLayout>
      </c:layout>
      <c:barChart>
        <c:barDir val="col"/>
        <c:grouping val="clustered"/>
        <c:varyColors val="0"/>
        <c:ser>
          <c:idx val="0"/>
          <c:order val="0"/>
          <c:tx>
            <c:strRef>
              <c:f>Sheet1!$B$1</c:f>
              <c:strCache>
                <c:ptCount val="1"/>
                <c:pt idx="0">
                  <c:v>Concurrent PoWi-Fi</c:v>
                </c:pt>
              </c:strCache>
            </c:strRef>
          </c:tx>
          <c:spPr>
            <a:solidFill>
              <a:srgbClr val="0070C0"/>
            </a:solidFill>
            <a:ln>
              <a:noFill/>
            </a:ln>
            <a:effectLst/>
          </c:spPr>
          <c:invertIfNegative val="0"/>
          <c:cat>
            <c:numRef>
              <c:f>Sheet1!$A$2:$A$4</c:f>
              <c:numCache>
                <c:formatCode>General</c:formatCode>
                <c:ptCount val="3"/>
                <c:pt idx="0">
                  <c:v>1.0</c:v>
                </c:pt>
                <c:pt idx="1">
                  <c:v>3.0</c:v>
                </c:pt>
                <c:pt idx="2">
                  <c:v>6.0</c:v>
                </c:pt>
              </c:numCache>
            </c:numRef>
          </c:cat>
          <c:val>
            <c:numRef>
              <c:f>Sheet1!$B$2:$B$4</c:f>
              <c:numCache>
                <c:formatCode>0.00E+00</c:formatCode>
                <c:ptCount val="3"/>
                <c:pt idx="0">
                  <c:v>14.326</c:v>
                </c:pt>
                <c:pt idx="1">
                  <c:v>13.094</c:v>
                </c:pt>
                <c:pt idx="2">
                  <c:v>12.867</c:v>
                </c:pt>
              </c:numCache>
            </c:numRef>
          </c:val>
        </c:ser>
        <c:ser>
          <c:idx val="2"/>
          <c:order val="1"/>
          <c:tx>
            <c:strRef>
              <c:f>Sheet1!$C$1</c:f>
              <c:strCache>
                <c:ptCount val="1"/>
                <c:pt idx="0">
                  <c:v>PoWi-Fi</c:v>
                </c:pt>
              </c:strCache>
            </c:strRef>
          </c:tx>
          <c:spPr>
            <a:solidFill>
              <a:srgbClr val="FF0000"/>
            </a:solidFill>
            <a:ln>
              <a:noFill/>
            </a:ln>
            <a:effectLst/>
          </c:spPr>
          <c:invertIfNegative val="0"/>
          <c:cat>
            <c:numRef>
              <c:f>Sheet1!$A$2:$A$4</c:f>
              <c:numCache>
                <c:formatCode>General</c:formatCode>
                <c:ptCount val="3"/>
                <c:pt idx="0">
                  <c:v>1.0</c:v>
                </c:pt>
                <c:pt idx="1">
                  <c:v>3.0</c:v>
                </c:pt>
                <c:pt idx="2">
                  <c:v>6.0</c:v>
                </c:pt>
              </c:numCache>
            </c:numRef>
          </c:cat>
          <c:val>
            <c:numRef>
              <c:f>Sheet1!$C$2:$C$4</c:f>
              <c:numCache>
                <c:formatCode>General</c:formatCode>
                <c:ptCount val="3"/>
                <c:pt idx="0" formatCode="0.00E+00">
                  <c:v>14.326</c:v>
                </c:pt>
                <c:pt idx="1">
                  <c:v>4.476875</c:v>
                </c:pt>
                <c:pt idx="2">
                  <c:v>2.204</c:v>
                </c:pt>
              </c:numCache>
            </c:numRef>
          </c:val>
        </c:ser>
        <c:dLbls>
          <c:showLegendKey val="0"/>
          <c:showVal val="0"/>
          <c:showCatName val="0"/>
          <c:showSerName val="0"/>
          <c:showPercent val="0"/>
          <c:showBubbleSize val="0"/>
        </c:dLbls>
        <c:gapWidth val="219"/>
        <c:axId val="-2146962576"/>
        <c:axId val="-2111488912"/>
      </c:barChart>
      <c:catAx>
        <c:axId val="-21469625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1488912"/>
        <c:crosses val="autoZero"/>
        <c:auto val="1"/>
        <c:lblAlgn val="ctr"/>
        <c:lblOffset val="100"/>
        <c:noMultiLvlLbl val="0"/>
      </c:catAx>
      <c:valAx>
        <c:axId val="-2111488912"/>
        <c:scaling>
          <c:orientation val="minMax"/>
          <c:max val="16.0"/>
          <c:min val="0.0"/>
        </c:scaling>
        <c:delete val="0"/>
        <c:axPos val="l"/>
        <c:majorGridlines>
          <c:spPr>
            <a:ln w="9525" cap="flat" cmpd="sng" algn="ctr">
              <a:noFill/>
              <a:round/>
            </a:ln>
            <a:effectLst/>
          </c:spPr>
        </c:majorGridlines>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46962576"/>
        <c:crosses val="autoZero"/>
        <c:crossBetween val="between"/>
        <c:majorUnit val="4.0"/>
      </c:valAx>
      <c:spPr>
        <a:noFill/>
        <a:ln>
          <a:noFill/>
        </a:ln>
        <a:effectLst/>
      </c:spPr>
    </c:plotArea>
    <c:legend>
      <c:legendPos val="r"/>
      <c:layout>
        <c:manualLayout>
          <c:xMode val="edge"/>
          <c:yMode val="edge"/>
          <c:x val="0.462540534434941"/>
          <c:y val="0.05"/>
          <c:w val="0.537459481627297"/>
          <c:h val="0.17502559055118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Battery Temp. Sensor</c:v>
                </c:pt>
              </c:strCache>
            </c:strRef>
          </c:tx>
          <c:spPr>
            <a:ln w="60325" cap="rnd">
              <a:solidFill>
                <a:schemeClr val="bg1"/>
              </a:solidFill>
              <a:round/>
            </a:ln>
            <a:effectLst/>
          </c:spPr>
          <c:marker>
            <c:symbol val="none"/>
          </c:marker>
          <c:xVal>
            <c:numRef>
              <c:f>Sheet1!$A$2:$A$18</c:f>
              <c:numCache>
                <c:formatCode>General</c:formatCode>
                <c:ptCount val="17"/>
                <c:pt idx="0">
                  <c:v>2.0</c:v>
                </c:pt>
                <c:pt idx="1">
                  <c:v>4.0</c:v>
                </c:pt>
                <c:pt idx="2">
                  <c:v>6.0</c:v>
                </c:pt>
                <c:pt idx="3">
                  <c:v>8.0</c:v>
                </c:pt>
                <c:pt idx="4">
                  <c:v>10.0</c:v>
                </c:pt>
                <c:pt idx="5">
                  <c:v>12.0</c:v>
                </c:pt>
                <c:pt idx="6">
                  <c:v>14.0</c:v>
                </c:pt>
                <c:pt idx="7">
                  <c:v>16.0</c:v>
                </c:pt>
                <c:pt idx="8">
                  <c:v>18.0</c:v>
                </c:pt>
                <c:pt idx="9">
                  <c:v>20.0</c:v>
                </c:pt>
                <c:pt idx="10">
                  <c:v>22.0</c:v>
                </c:pt>
                <c:pt idx="11">
                  <c:v>24.0</c:v>
                </c:pt>
                <c:pt idx="12">
                  <c:v>25.0</c:v>
                </c:pt>
                <c:pt idx="13">
                  <c:v>26.0</c:v>
                </c:pt>
                <c:pt idx="14">
                  <c:v>27.0</c:v>
                </c:pt>
                <c:pt idx="15">
                  <c:v>27.5</c:v>
                </c:pt>
                <c:pt idx="16">
                  <c:v>28.0</c:v>
                </c:pt>
              </c:numCache>
            </c:numRef>
          </c:xVal>
          <c:yVal>
            <c:numRef>
              <c:f>Sheet1!$B$2:$B$18</c:f>
              <c:numCache>
                <c:formatCode>General</c:formatCode>
                <c:ptCount val="17"/>
                <c:pt idx="0">
                  <c:v>36.197453</c:v>
                </c:pt>
                <c:pt idx="1">
                  <c:v>19.814093</c:v>
                </c:pt>
                <c:pt idx="2">
                  <c:v>13.33862</c:v>
                </c:pt>
                <c:pt idx="3">
                  <c:v>7.626368</c:v>
                </c:pt>
                <c:pt idx="4">
                  <c:v>7.956789</c:v>
                </c:pt>
                <c:pt idx="5">
                  <c:v>6.766179999999998</c:v>
                </c:pt>
                <c:pt idx="6">
                  <c:v>4.804683</c:v>
                </c:pt>
                <c:pt idx="7">
                  <c:v>3.765693</c:v>
                </c:pt>
                <c:pt idx="8">
                  <c:v>3.084595</c:v>
                </c:pt>
                <c:pt idx="9">
                  <c:v>2.657636</c:v>
                </c:pt>
                <c:pt idx="10">
                  <c:v>3.17073</c:v>
                </c:pt>
                <c:pt idx="11">
                  <c:v>2.478518</c:v>
                </c:pt>
                <c:pt idx="12">
                  <c:v>0.988845</c:v>
                </c:pt>
                <c:pt idx="13">
                  <c:v>0.759836</c:v>
                </c:pt>
                <c:pt idx="14">
                  <c:v>0.555783</c:v>
                </c:pt>
                <c:pt idx="15">
                  <c:v>1.058252</c:v>
                </c:pt>
                <c:pt idx="16">
                  <c:v>0.054301</c:v>
                </c:pt>
              </c:numCache>
            </c:numRef>
          </c:yVal>
          <c:smooth val="0"/>
        </c:ser>
        <c:dLbls>
          <c:showLegendKey val="0"/>
          <c:showVal val="0"/>
          <c:showCatName val="0"/>
          <c:showSerName val="0"/>
          <c:showPercent val="0"/>
          <c:showBubbleSize val="0"/>
        </c:dLbls>
        <c:axId val="-2111115680"/>
        <c:axId val="-2111112224"/>
      </c:scatterChart>
      <c:valAx>
        <c:axId val="-2111115680"/>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1112224"/>
        <c:crosses val="autoZero"/>
        <c:crossBetween val="midCat"/>
        <c:majorUnit val="5.0"/>
      </c:valAx>
      <c:valAx>
        <c:axId val="-2111112224"/>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1115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Battery Temp. Sensor</c:v>
                </c:pt>
              </c:strCache>
            </c:strRef>
          </c:tx>
          <c:spPr>
            <a:ln w="60325" cap="rnd">
              <a:solidFill>
                <a:srgbClr val="0070C0"/>
              </a:solidFill>
              <a:round/>
            </a:ln>
            <a:effectLst/>
          </c:spPr>
          <c:marker>
            <c:symbol val="none"/>
          </c:marker>
          <c:xVal>
            <c:numRef>
              <c:f>Sheet1!$A$2:$A$18</c:f>
              <c:numCache>
                <c:formatCode>General</c:formatCode>
                <c:ptCount val="17"/>
                <c:pt idx="0">
                  <c:v>2.0</c:v>
                </c:pt>
                <c:pt idx="1">
                  <c:v>4.0</c:v>
                </c:pt>
                <c:pt idx="2">
                  <c:v>6.0</c:v>
                </c:pt>
                <c:pt idx="3">
                  <c:v>8.0</c:v>
                </c:pt>
                <c:pt idx="4">
                  <c:v>10.0</c:v>
                </c:pt>
                <c:pt idx="5">
                  <c:v>12.0</c:v>
                </c:pt>
                <c:pt idx="6">
                  <c:v>14.0</c:v>
                </c:pt>
                <c:pt idx="7">
                  <c:v>16.0</c:v>
                </c:pt>
                <c:pt idx="8">
                  <c:v>18.0</c:v>
                </c:pt>
                <c:pt idx="9">
                  <c:v>20.0</c:v>
                </c:pt>
                <c:pt idx="10">
                  <c:v>22.0</c:v>
                </c:pt>
                <c:pt idx="11">
                  <c:v>24.0</c:v>
                </c:pt>
                <c:pt idx="12">
                  <c:v>25.0</c:v>
                </c:pt>
                <c:pt idx="13">
                  <c:v>26.0</c:v>
                </c:pt>
                <c:pt idx="14">
                  <c:v>27.0</c:v>
                </c:pt>
                <c:pt idx="15">
                  <c:v>27.5</c:v>
                </c:pt>
                <c:pt idx="16">
                  <c:v>28.0</c:v>
                </c:pt>
              </c:numCache>
            </c:numRef>
          </c:xVal>
          <c:yVal>
            <c:numRef>
              <c:f>Sheet1!$B$2:$B$18</c:f>
              <c:numCache>
                <c:formatCode>General</c:formatCode>
                <c:ptCount val="17"/>
                <c:pt idx="0">
                  <c:v>36.197453</c:v>
                </c:pt>
                <c:pt idx="1">
                  <c:v>19.814093</c:v>
                </c:pt>
                <c:pt idx="2">
                  <c:v>13.33862</c:v>
                </c:pt>
                <c:pt idx="3">
                  <c:v>7.626368</c:v>
                </c:pt>
                <c:pt idx="4">
                  <c:v>7.956789</c:v>
                </c:pt>
                <c:pt idx="5">
                  <c:v>6.766179999999998</c:v>
                </c:pt>
                <c:pt idx="6">
                  <c:v>4.804683</c:v>
                </c:pt>
                <c:pt idx="7">
                  <c:v>3.765693</c:v>
                </c:pt>
                <c:pt idx="8">
                  <c:v>3.084595</c:v>
                </c:pt>
                <c:pt idx="9">
                  <c:v>2.657636</c:v>
                </c:pt>
                <c:pt idx="10">
                  <c:v>3.17073</c:v>
                </c:pt>
                <c:pt idx="11">
                  <c:v>2.478518</c:v>
                </c:pt>
                <c:pt idx="12">
                  <c:v>0.988845</c:v>
                </c:pt>
                <c:pt idx="13">
                  <c:v>0.759836</c:v>
                </c:pt>
                <c:pt idx="14">
                  <c:v>0.555783</c:v>
                </c:pt>
                <c:pt idx="15">
                  <c:v>1.058252</c:v>
                </c:pt>
                <c:pt idx="16">
                  <c:v>0.054301</c:v>
                </c:pt>
              </c:numCache>
            </c:numRef>
          </c:yVal>
          <c:smooth val="0"/>
        </c:ser>
        <c:dLbls>
          <c:showLegendKey val="0"/>
          <c:showVal val="0"/>
          <c:showCatName val="0"/>
          <c:showSerName val="0"/>
          <c:showPercent val="0"/>
          <c:showBubbleSize val="0"/>
        </c:dLbls>
        <c:axId val="-2111926864"/>
        <c:axId val="-2111919856"/>
      </c:scatterChart>
      <c:valAx>
        <c:axId val="-2111926864"/>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1919856"/>
        <c:crosses val="autoZero"/>
        <c:crossBetween val="midCat"/>
        <c:majorUnit val="5.0"/>
      </c:valAx>
      <c:valAx>
        <c:axId val="-2111919856"/>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19268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 1</c:v>
                </c:pt>
              </c:strCache>
            </c:strRef>
          </c:tx>
          <c:spPr>
            <a:ln w="60325" cap="rnd">
              <a:solidFill>
                <a:schemeClr val="bg1"/>
              </a:solidFill>
              <a:round/>
            </a:ln>
            <a:effectLst/>
          </c:spPr>
          <c:marker>
            <c:symbol val="none"/>
          </c:marker>
          <c:xVal>
            <c:numRef>
              <c:f>Sheet1!$A$2:$A$15</c:f>
              <c:numCache>
                <c:formatCode>General</c:formatCode>
                <c:ptCount val="14"/>
                <c:pt idx="0">
                  <c:v>2.0</c:v>
                </c:pt>
                <c:pt idx="1">
                  <c:v>3.0</c:v>
                </c:pt>
                <c:pt idx="2">
                  <c:v>5.0</c:v>
                </c:pt>
                <c:pt idx="3">
                  <c:v>7.0</c:v>
                </c:pt>
                <c:pt idx="4">
                  <c:v>9.0</c:v>
                </c:pt>
                <c:pt idx="5">
                  <c:v>11.0</c:v>
                </c:pt>
                <c:pt idx="6">
                  <c:v>13.0</c:v>
                </c:pt>
                <c:pt idx="7">
                  <c:v>15.0</c:v>
                </c:pt>
                <c:pt idx="8">
                  <c:v>17.0</c:v>
                </c:pt>
                <c:pt idx="9">
                  <c:v>19.0</c:v>
                </c:pt>
                <c:pt idx="10">
                  <c:v>21.0</c:v>
                </c:pt>
                <c:pt idx="11">
                  <c:v>23.0</c:v>
                </c:pt>
              </c:numCache>
            </c:numRef>
          </c:xVal>
          <c:yVal>
            <c:numRef>
              <c:f>Sheet1!$B$2:$B$15</c:f>
              <c:numCache>
                <c:formatCode>General</c:formatCode>
                <c:ptCount val="14"/>
                <c:pt idx="0">
                  <c:v>2.267205</c:v>
                </c:pt>
                <c:pt idx="1">
                  <c:v>4.53023</c:v>
                </c:pt>
                <c:pt idx="2">
                  <c:v>5.645414999999985</c:v>
                </c:pt>
                <c:pt idx="3">
                  <c:v>7.86090999999999</c:v>
                </c:pt>
                <c:pt idx="4">
                  <c:v>9.367519</c:v>
                </c:pt>
                <c:pt idx="5">
                  <c:v>12.702613</c:v>
                </c:pt>
                <c:pt idx="6">
                  <c:v>17.689637</c:v>
                </c:pt>
                <c:pt idx="7">
                  <c:v>19.827611</c:v>
                </c:pt>
                <c:pt idx="8">
                  <c:v>25.74261</c:v>
                </c:pt>
                <c:pt idx="9">
                  <c:v>28.181796</c:v>
                </c:pt>
                <c:pt idx="10">
                  <c:v>30.669859</c:v>
                </c:pt>
                <c:pt idx="11">
                  <c:v>34.535829</c:v>
                </c:pt>
              </c:numCache>
            </c:numRef>
          </c:yVal>
          <c:smooth val="0"/>
        </c:ser>
        <c:dLbls>
          <c:showLegendKey val="0"/>
          <c:showVal val="0"/>
          <c:showCatName val="0"/>
          <c:showSerName val="0"/>
          <c:showPercent val="0"/>
          <c:showBubbleSize val="0"/>
        </c:dLbls>
        <c:axId val="-2112650720"/>
        <c:axId val="-2112647264"/>
      </c:scatterChart>
      <c:valAx>
        <c:axId val="-2112650720"/>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2647264"/>
        <c:crosses val="autoZero"/>
        <c:crossBetween val="midCat"/>
      </c:valAx>
      <c:valAx>
        <c:axId val="-2112647264"/>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26507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 1</c:v>
                </c:pt>
              </c:strCache>
            </c:strRef>
          </c:tx>
          <c:spPr>
            <a:ln w="60325" cap="rnd">
              <a:solidFill>
                <a:srgbClr val="0070C0"/>
              </a:solidFill>
              <a:round/>
            </a:ln>
            <a:effectLst/>
          </c:spPr>
          <c:marker>
            <c:symbol val="none"/>
          </c:marker>
          <c:xVal>
            <c:numRef>
              <c:f>Sheet1!$A$2:$A$15</c:f>
              <c:numCache>
                <c:formatCode>General</c:formatCode>
                <c:ptCount val="14"/>
                <c:pt idx="0">
                  <c:v>2.0</c:v>
                </c:pt>
                <c:pt idx="1">
                  <c:v>3.0</c:v>
                </c:pt>
                <c:pt idx="2">
                  <c:v>5.0</c:v>
                </c:pt>
                <c:pt idx="3">
                  <c:v>7.0</c:v>
                </c:pt>
                <c:pt idx="4">
                  <c:v>9.0</c:v>
                </c:pt>
                <c:pt idx="5">
                  <c:v>11.0</c:v>
                </c:pt>
                <c:pt idx="6">
                  <c:v>13.0</c:v>
                </c:pt>
                <c:pt idx="7">
                  <c:v>15.0</c:v>
                </c:pt>
                <c:pt idx="8">
                  <c:v>17.0</c:v>
                </c:pt>
                <c:pt idx="9">
                  <c:v>19.0</c:v>
                </c:pt>
                <c:pt idx="10">
                  <c:v>21.0</c:v>
                </c:pt>
                <c:pt idx="11">
                  <c:v>23.0</c:v>
                </c:pt>
              </c:numCache>
            </c:numRef>
          </c:xVal>
          <c:yVal>
            <c:numRef>
              <c:f>Sheet1!$B$2:$B$15</c:f>
              <c:numCache>
                <c:formatCode>General</c:formatCode>
                <c:ptCount val="14"/>
                <c:pt idx="0">
                  <c:v>2.267205</c:v>
                </c:pt>
                <c:pt idx="1">
                  <c:v>4.53023</c:v>
                </c:pt>
                <c:pt idx="2">
                  <c:v>5.645414999999983</c:v>
                </c:pt>
                <c:pt idx="3">
                  <c:v>7.860909999999988</c:v>
                </c:pt>
                <c:pt idx="4">
                  <c:v>9.367519</c:v>
                </c:pt>
                <c:pt idx="5">
                  <c:v>12.702613</c:v>
                </c:pt>
                <c:pt idx="6">
                  <c:v>17.689637</c:v>
                </c:pt>
                <c:pt idx="7">
                  <c:v>19.827611</c:v>
                </c:pt>
                <c:pt idx="8">
                  <c:v>25.74261</c:v>
                </c:pt>
                <c:pt idx="9">
                  <c:v>28.181796</c:v>
                </c:pt>
                <c:pt idx="10">
                  <c:v>30.669859</c:v>
                </c:pt>
                <c:pt idx="11">
                  <c:v>34.535829</c:v>
                </c:pt>
              </c:numCache>
            </c:numRef>
          </c:yVal>
          <c:smooth val="0"/>
        </c:ser>
        <c:dLbls>
          <c:showLegendKey val="0"/>
          <c:showVal val="0"/>
          <c:showCatName val="0"/>
          <c:showSerName val="0"/>
          <c:showPercent val="0"/>
          <c:showBubbleSize val="0"/>
        </c:dLbls>
        <c:axId val="-2112640096"/>
        <c:axId val="-2112607472"/>
      </c:scatterChart>
      <c:valAx>
        <c:axId val="-2112640096"/>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2607472"/>
        <c:crosses val="autoZero"/>
        <c:crossBetween val="midCat"/>
      </c:valAx>
      <c:valAx>
        <c:axId val="-2112607472"/>
        <c:scaling>
          <c:orientation val="minMax"/>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26400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Y-Value 1</c:v>
                </c:pt>
              </c:strCache>
            </c:strRef>
          </c:tx>
          <c:spPr>
            <a:ln w="60325" cap="rnd">
              <a:solidFill>
                <a:srgbClr val="FF0000"/>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2.039248433999988</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Sheet1!$B$2:$B$481</c:f>
              <c:numCache>
                <c:formatCode>General</c:formatCode>
                <c:ptCount val="480"/>
                <c:pt idx="0">
                  <c:v>0.070188</c:v>
                </c:pt>
                <c:pt idx="1">
                  <c:v>0.070845</c:v>
                </c:pt>
                <c:pt idx="2">
                  <c:v>0.071503</c:v>
                </c:pt>
                <c:pt idx="3">
                  <c:v>0.072489</c:v>
                </c:pt>
                <c:pt idx="4">
                  <c:v>0.073146</c:v>
                </c:pt>
                <c:pt idx="5">
                  <c:v>0.073146</c:v>
                </c:pt>
                <c:pt idx="6">
                  <c:v>0.074132</c:v>
                </c:pt>
                <c:pt idx="7">
                  <c:v>0.074789</c:v>
                </c:pt>
                <c:pt idx="8">
                  <c:v>0.075447</c:v>
                </c:pt>
                <c:pt idx="9">
                  <c:v>0.076433</c:v>
                </c:pt>
                <c:pt idx="10">
                  <c:v>0.076433</c:v>
                </c:pt>
                <c:pt idx="11">
                  <c:v>0.077419</c:v>
                </c:pt>
                <c:pt idx="12">
                  <c:v>0.078076</c:v>
                </c:pt>
                <c:pt idx="13">
                  <c:v>0.078405</c:v>
                </c:pt>
                <c:pt idx="14">
                  <c:v>0.079062</c:v>
                </c:pt>
                <c:pt idx="15">
                  <c:v>0.079391</c:v>
                </c:pt>
                <c:pt idx="16">
                  <c:v>0.080705</c:v>
                </c:pt>
                <c:pt idx="17">
                  <c:v>0.081363</c:v>
                </c:pt>
                <c:pt idx="18">
                  <c:v>0.08202</c:v>
                </c:pt>
                <c:pt idx="19">
                  <c:v>0.083006</c:v>
                </c:pt>
                <c:pt idx="20">
                  <c:v>0.083335</c:v>
                </c:pt>
                <c:pt idx="21">
                  <c:v>0.084649</c:v>
                </c:pt>
                <c:pt idx="22">
                  <c:v>0.084978</c:v>
                </c:pt>
                <c:pt idx="23">
                  <c:v>0.085964</c:v>
                </c:pt>
                <c:pt idx="24">
                  <c:v>0.086621</c:v>
                </c:pt>
                <c:pt idx="25">
                  <c:v>0.087607</c:v>
                </c:pt>
                <c:pt idx="26">
                  <c:v>0.087936</c:v>
                </c:pt>
                <c:pt idx="27">
                  <c:v>0.088593</c:v>
                </c:pt>
                <c:pt idx="28">
                  <c:v>0.089579</c:v>
                </c:pt>
                <c:pt idx="29">
                  <c:v>0.089908</c:v>
                </c:pt>
                <c:pt idx="30">
                  <c:v>0.090894</c:v>
                </c:pt>
                <c:pt idx="31">
                  <c:v>0.091223</c:v>
                </c:pt>
                <c:pt idx="32">
                  <c:v>0.09188</c:v>
                </c:pt>
                <c:pt idx="33">
                  <c:v>0.092537</c:v>
                </c:pt>
                <c:pt idx="34">
                  <c:v>0.092537</c:v>
                </c:pt>
                <c:pt idx="35">
                  <c:v>0.093523</c:v>
                </c:pt>
                <c:pt idx="36">
                  <c:v>0.094181</c:v>
                </c:pt>
                <c:pt idx="37">
                  <c:v>0.094509</c:v>
                </c:pt>
                <c:pt idx="38">
                  <c:v>0.095167</c:v>
                </c:pt>
                <c:pt idx="39">
                  <c:v>0.096153</c:v>
                </c:pt>
                <c:pt idx="40">
                  <c:v>0.096481</c:v>
                </c:pt>
                <c:pt idx="41">
                  <c:v>0.09681</c:v>
                </c:pt>
                <c:pt idx="42">
                  <c:v>0.097467</c:v>
                </c:pt>
                <c:pt idx="43">
                  <c:v>0.098125</c:v>
                </c:pt>
                <c:pt idx="44">
                  <c:v>0.098782</c:v>
                </c:pt>
                <c:pt idx="45">
                  <c:v>0.099111</c:v>
                </c:pt>
                <c:pt idx="46">
                  <c:v>0.099768</c:v>
                </c:pt>
                <c:pt idx="47">
                  <c:v>0.100754</c:v>
                </c:pt>
                <c:pt idx="48">
                  <c:v>0.101411</c:v>
                </c:pt>
                <c:pt idx="49">
                  <c:v>0.10174</c:v>
                </c:pt>
                <c:pt idx="50">
                  <c:v>0.102069</c:v>
                </c:pt>
                <c:pt idx="51">
                  <c:v>0.102726</c:v>
                </c:pt>
                <c:pt idx="52">
                  <c:v>0.103383</c:v>
                </c:pt>
                <c:pt idx="53">
                  <c:v>0.104369</c:v>
                </c:pt>
                <c:pt idx="54">
                  <c:v>0.105027</c:v>
                </c:pt>
                <c:pt idx="55">
                  <c:v>0.105684</c:v>
                </c:pt>
                <c:pt idx="56">
                  <c:v>0.106341</c:v>
                </c:pt>
                <c:pt idx="57">
                  <c:v>0.10667</c:v>
                </c:pt>
                <c:pt idx="58">
                  <c:v>0.107327</c:v>
                </c:pt>
                <c:pt idx="59">
                  <c:v>0.107985</c:v>
                </c:pt>
                <c:pt idx="60">
                  <c:v>0.106999</c:v>
                </c:pt>
                <c:pt idx="61">
                  <c:v>0.106999</c:v>
                </c:pt>
                <c:pt idx="62">
                  <c:v>0.106341</c:v>
                </c:pt>
                <c:pt idx="63">
                  <c:v>0.106013</c:v>
                </c:pt>
                <c:pt idx="64">
                  <c:v>0.105684</c:v>
                </c:pt>
                <c:pt idx="65">
                  <c:v>0.105355</c:v>
                </c:pt>
                <c:pt idx="66">
                  <c:v>0.105027</c:v>
                </c:pt>
                <c:pt idx="67">
                  <c:v>0.103712</c:v>
                </c:pt>
                <c:pt idx="68">
                  <c:v>0.103712</c:v>
                </c:pt>
                <c:pt idx="69">
                  <c:v>0.103055</c:v>
                </c:pt>
                <c:pt idx="70">
                  <c:v>0.103055</c:v>
                </c:pt>
                <c:pt idx="71">
                  <c:v>0.102397</c:v>
                </c:pt>
                <c:pt idx="72">
                  <c:v>0.10174</c:v>
                </c:pt>
                <c:pt idx="73">
                  <c:v>0.101411</c:v>
                </c:pt>
                <c:pt idx="74">
                  <c:v>0.101083</c:v>
                </c:pt>
                <c:pt idx="75">
                  <c:v>0.100425</c:v>
                </c:pt>
                <c:pt idx="76">
                  <c:v>0.100097</c:v>
                </c:pt>
                <c:pt idx="77">
                  <c:v>0.099439</c:v>
                </c:pt>
                <c:pt idx="78">
                  <c:v>0.099111</c:v>
                </c:pt>
                <c:pt idx="79">
                  <c:v>0.098453</c:v>
                </c:pt>
                <c:pt idx="80">
                  <c:v>0.098453</c:v>
                </c:pt>
                <c:pt idx="81">
                  <c:v>0.097796</c:v>
                </c:pt>
                <c:pt idx="82">
                  <c:v>0.097467</c:v>
                </c:pt>
                <c:pt idx="83">
                  <c:v>0.097139</c:v>
                </c:pt>
                <c:pt idx="84">
                  <c:v>0.096153</c:v>
                </c:pt>
                <c:pt idx="85">
                  <c:v>0.096153</c:v>
                </c:pt>
                <c:pt idx="86">
                  <c:v>0.095824</c:v>
                </c:pt>
                <c:pt idx="87">
                  <c:v>0.095167</c:v>
                </c:pt>
                <c:pt idx="88">
                  <c:v>0.095167</c:v>
                </c:pt>
                <c:pt idx="89">
                  <c:v>0.094509</c:v>
                </c:pt>
                <c:pt idx="90">
                  <c:v>0.093852</c:v>
                </c:pt>
                <c:pt idx="91">
                  <c:v>0.093523</c:v>
                </c:pt>
                <c:pt idx="92">
                  <c:v>0.092537</c:v>
                </c:pt>
                <c:pt idx="93">
                  <c:v>0.092537</c:v>
                </c:pt>
                <c:pt idx="94">
                  <c:v>0.092209</c:v>
                </c:pt>
                <c:pt idx="95">
                  <c:v>0.091551</c:v>
                </c:pt>
                <c:pt idx="96">
                  <c:v>0.091223</c:v>
                </c:pt>
                <c:pt idx="97">
                  <c:v>0.090565</c:v>
                </c:pt>
                <c:pt idx="98">
                  <c:v>0.090565</c:v>
                </c:pt>
                <c:pt idx="99">
                  <c:v>0.089908</c:v>
                </c:pt>
                <c:pt idx="100">
                  <c:v>0.089579</c:v>
                </c:pt>
                <c:pt idx="101">
                  <c:v>0.088922</c:v>
                </c:pt>
                <c:pt idx="102">
                  <c:v>0.088922</c:v>
                </c:pt>
                <c:pt idx="103">
                  <c:v>0.087936</c:v>
                </c:pt>
                <c:pt idx="104">
                  <c:v>0.087607</c:v>
                </c:pt>
                <c:pt idx="105">
                  <c:v>0.087279</c:v>
                </c:pt>
                <c:pt idx="106">
                  <c:v>0.086621</c:v>
                </c:pt>
                <c:pt idx="107">
                  <c:v>0.086293</c:v>
                </c:pt>
                <c:pt idx="108">
                  <c:v>0.086293</c:v>
                </c:pt>
                <c:pt idx="109">
                  <c:v>0.085964</c:v>
                </c:pt>
                <c:pt idx="110">
                  <c:v>0.085635</c:v>
                </c:pt>
                <c:pt idx="111">
                  <c:v>0.084649</c:v>
                </c:pt>
                <c:pt idx="112">
                  <c:v>0.084649</c:v>
                </c:pt>
                <c:pt idx="113">
                  <c:v>0.083663</c:v>
                </c:pt>
                <c:pt idx="114">
                  <c:v>0.083335</c:v>
                </c:pt>
                <c:pt idx="115">
                  <c:v>0.083006</c:v>
                </c:pt>
                <c:pt idx="116">
                  <c:v>0.083006</c:v>
                </c:pt>
                <c:pt idx="117">
                  <c:v>0.08202</c:v>
                </c:pt>
                <c:pt idx="118">
                  <c:v>0.08202</c:v>
                </c:pt>
                <c:pt idx="119">
                  <c:v>0.081034</c:v>
                </c:pt>
                <c:pt idx="120">
                  <c:v>0.081034</c:v>
                </c:pt>
                <c:pt idx="121">
                  <c:v>0.080705</c:v>
                </c:pt>
                <c:pt idx="122">
                  <c:v>0.080048</c:v>
                </c:pt>
                <c:pt idx="123">
                  <c:v>0.079391</c:v>
                </c:pt>
                <c:pt idx="124">
                  <c:v>0.079062</c:v>
                </c:pt>
                <c:pt idx="125">
                  <c:v>0.078733</c:v>
                </c:pt>
                <c:pt idx="126">
                  <c:v>0.078076</c:v>
                </c:pt>
                <c:pt idx="127">
                  <c:v>0.078076</c:v>
                </c:pt>
                <c:pt idx="128">
                  <c:v>0.077419</c:v>
                </c:pt>
                <c:pt idx="129">
                  <c:v>0.07709</c:v>
                </c:pt>
                <c:pt idx="130">
                  <c:v>0.076433</c:v>
                </c:pt>
                <c:pt idx="131">
                  <c:v>0.076104</c:v>
                </c:pt>
                <c:pt idx="132">
                  <c:v>0.075775</c:v>
                </c:pt>
                <c:pt idx="133">
                  <c:v>0.075447</c:v>
                </c:pt>
                <c:pt idx="134">
                  <c:v>0.074789</c:v>
                </c:pt>
                <c:pt idx="135">
                  <c:v>0.073803</c:v>
                </c:pt>
                <c:pt idx="136">
                  <c:v>0.073803</c:v>
                </c:pt>
                <c:pt idx="137">
                  <c:v>0.073803</c:v>
                </c:pt>
                <c:pt idx="138">
                  <c:v>0.073475</c:v>
                </c:pt>
                <c:pt idx="139">
                  <c:v>0.072817</c:v>
                </c:pt>
                <c:pt idx="140">
                  <c:v>0.072489</c:v>
                </c:pt>
                <c:pt idx="141">
                  <c:v>0.071503</c:v>
                </c:pt>
                <c:pt idx="142">
                  <c:v>0.071831</c:v>
                </c:pt>
                <c:pt idx="143">
                  <c:v>0.071174</c:v>
                </c:pt>
                <c:pt idx="144">
                  <c:v>0.070517</c:v>
                </c:pt>
                <c:pt idx="145">
                  <c:v>0.070188</c:v>
                </c:pt>
                <c:pt idx="146">
                  <c:v>0.069531</c:v>
                </c:pt>
                <c:pt idx="147">
                  <c:v>0.069531</c:v>
                </c:pt>
                <c:pt idx="148">
                  <c:v>0.068873</c:v>
                </c:pt>
                <c:pt idx="149">
                  <c:v>0.068873</c:v>
                </c:pt>
                <c:pt idx="150">
                  <c:v>0.069531</c:v>
                </c:pt>
                <c:pt idx="151">
                  <c:v>0.070188</c:v>
                </c:pt>
                <c:pt idx="152">
                  <c:v>0.071174</c:v>
                </c:pt>
                <c:pt idx="153">
                  <c:v>0.07216</c:v>
                </c:pt>
                <c:pt idx="154">
                  <c:v>0.07216</c:v>
                </c:pt>
                <c:pt idx="155">
                  <c:v>0.073146</c:v>
                </c:pt>
                <c:pt idx="156">
                  <c:v>0.073803</c:v>
                </c:pt>
                <c:pt idx="157">
                  <c:v>0.074132</c:v>
                </c:pt>
                <c:pt idx="158">
                  <c:v>0.075118</c:v>
                </c:pt>
                <c:pt idx="159">
                  <c:v>0.075447</c:v>
                </c:pt>
                <c:pt idx="160">
                  <c:v>0.076104</c:v>
                </c:pt>
                <c:pt idx="161">
                  <c:v>0.07709</c:v>
                </c:pt>
                <c:pt idx="162">
                  <c:v>0.077419</c:v>
                </c:pt>
                <c:pt idx="163">
                  <c:v>0.078076</c:v>
                </c:pt>
                <c:pt idx="164">
                  <c:v>0.079062</c:v>
                </c:pt>
                <c:pt idx="165">
                  <c:v>0.079062</c:v>
                </c:pt>
                <c:pt idx="166">
                  <c:v>0.080377</c:v>
                </c:pt>
                <c:pt idx="167">
                  <c:v>0.081034</c:v>
                </c:pt>
                <c:pt idx="168">
                  <c:v>0.081691</c:v>
                </c:pt>
                <c:pt idx="169">
                  <c:v>0.082349</c:v>
                </c:pt>
                <c:pt idx="170">
                  <c:v>0.083006</c:v>
                </c:pt>
                <c:pt idx="171">
                  <c:v>0.083992</c:v>
                </c:pt>
                <c:pt idx="172">
                  <c:v>0.084649</c:v>
                </c:pt>
                <c:pt idx="173">
                  <c:v>0.085635</c:v>
                </c:pt>
                <c:pt idx="174">
                  <c:v>0.085635</c:v>
                </c:pt>
                <c:pt idx="175">
                  <c:v>0.08695</c:v>
                </c:pt>
                <c:pt idx="176">
                  <c:v>0.087936</c:v>
                </c:pt>
                <c:pt idx="177">
                  <c:v>0.088593</c:v>
                </c:pt>
                <c:pt idx="178">
                  <c:v>0.089251</c:v>
                </c:pt>
                <c:pt idx="179">
                  <c:v>0.089251</c:v>
                </c:pt>
                <c:pt idx="180">
                  <c:v>0.088922</c:v>
                </c:pt>
                <c:pt idx="181">
                  <c:v>0.088265</c:v>
                </c:pt>
                <c:pt idx="182">
                  <c:v>0.088265</c:v>
                </c:pt>
                <c:pt idx="183">
                  <c:v>0.087607</c:v>
                </c:pt>
                <c:pt idx="184">
                  <c:v>0.08695</c:v>
                </c:pt>
                <c:pt idx="185">
                  <c:v>0.086293</c:v>
                </c:pt>
                <c:pt idx="186">
                  <c:v>0.086293</c:v>
                </c:pt>
                <c:pt idx="187">
                  <c:v>0.085635</c:v>
                </c:pt>
                <c:pt idx="188">
                  <c:v>0.085635</c:v>
                </c:pt>
                <c:pt idx="189">
                  <c:v>0.084978</c:v>
                </c:pt>
                <c:pt idx="190">
                  <c:v>0.084649</c:v>
                </c:pt>
                <c:pt idx="191">
                  <c:v>0.084321</c:v>
                </c:pt>
                <c:pt idx="192">
                  <c:v>0.083335</c:v>
                </c:pt>
                <c:pt idx="193">
                  <c:v>0.083335</c:v>
                </c:pt>
                <c:pt idx="194">
                  <c:v>0.082349</c:v>
                </c:pt>
                <c:pt idx="195">
                  <c:v>0.082349</c:v>
                </c:pt>
                <c:pt idx="196">
                  <c:v>0.082349</c:v>
                </c:pt>
                <c:pt idx="197">
                  <c:v>0.081363</c:v>
                </c:pt>
                <c:pt idx="198">
                  <c:v>0.081034</c:v>
                </c:pt>
                <c:pt idx="199">
                  <c:v>0.080377</c:v>
                </c:pt>
                <c:pt idx="200">
                  <c:v>0.080377</c:v>
                </c:pt>
                <c:pt idx="201">
                  <c:v>0.079391</c:v>
                </c:pt>
                <c:pt idx="202">
                  <c:v>0.079062</c:v>
                </c:pt>
                <c:pt idx="203">
                  <c:v>0.078733</c:v>
                </c:pt>
                <c:pt idx="204">
                  <c:v>0.078733</c:v>
                </c:pt>
                <c:pt idx="205">
                  <c:v>0.077419</c:v>
                </c:pt>
                <c:pt idx="206">
                  <c:v>0.077419</c:v>
                </c:pt>
                <c:pt idx="207">
                  <c:v>0.077419</c:v>
                </c:pt>
                <c:pt idx="208">
                  <c:v>0.077419</c:v>
                </c:pt>
                <c:pt idx="209">
                  <c:v>0.076433</c:v>
                </c:pt>
                <c:pt idx="210">
                  <c:v>0.075775</c:v>
                </c:pt>
                <c:pt idx="211">
                  <c:v>0.075118</c:v>
                </c:pt>
                <c:pt idx="212">
                  <c:v>0.074789</c:v>
                </c:pt>
                <c:pt idx="213">
                  <c:v>0.074132</c:v>
                </c:pt>
                <c:pt idx="214">
                  <c:v>0.074132</c:v>
                </c:pt>
                <c:pt idx="215">
                  <c:v>0.073475</c:v>
                </c:pt>
                <c:pt idx="216">
                  <c:v>0.073146</c:v>
                </c:pt>
                <c:pt idx="217">
                  <c:v>0.072489</c:v>
                </c:pt>
                <c:pt idx="218">
                  <c:v>0.072817</c:v>
                </c:pt>
                <c:pt idx="219">
                  <c:v>0.07216</c:v>
                </c:pt>
                <c:pt idx="220">
                  <c:v>0.071174</c:v>
                </c:pt>
                <c:pt idx="221">
                  <c:v>0.071174</c:v>
                </c:pt>
                <c:pt idx="222">
                  <c:v>0.070845</c:v>
                </c:pt>
                <c:pt idx="223">
                  <c:v>0.070517</c:v>
                </c:pt>
                <c:pt idx="224">
                  <c:v>0.069859</c:v>
                </c:pt>
                <c:pt idx="225">
                  <c:v>0.069531</c:v>
                </c:pt>
                <c:pt idx="226">
                  <c:v>0.068545</c:v>
                </c:pt>
                <c:pt idx="227">
                  <c:v>0.068545</c:v>
                </c:pt>
                <c:pt idx="228">
                  <c:v>0.068545</c:v>
                </c:pt>
                <c:pt idx="229">
                  <c:v>0.067887</c:v>
                </c:pt>
                <c:pt idx="230">
                  <c:v>0.06723</c:v>
                </c:pt>
                <c:pt idx="231">
                  <c:v>0.066901</c:v>
                </c:pt>
                <c:pt idx="232">
                  <c:v>0.066573</c:v>
                </c:pt>
                <c:pt idx="233">
                  <c:v>0.065915</c:v>
                </c:pt>
                <c:pt idx="234">
                  <c:v>0.065587</c:v>
                </c:pt>
                <c:pt idx="235">
                  <c:v>0.064601</c:v>
                </c:pt>
                <c:pt idx="236">
                  <c:v>0.064929</c:v>
                </c:pt>
                <c:pt idx="237">
                  <c:v>0.064601</c:v>
                </c:pt>
                <c:pt idx="238">
                  <c:v>0.063615</c:v>
                </c:pt>
                <c:pt idx="239">
                  <c:v>0.063615</c:v>
                </c:pt>
                <c:pt idx="240">
                  <c:v>0.062957</c:v>
                </c:pt>
                <c:pt idx="241">
                  <c:v>0.0623</c:v>
                </c:pt>
                <c:pt idx="242">
                  <c:v>0.061971</c:v>
                </c:pt>
                <c:pt idx="243">
                  <c:v>0.061971</c:v>
                </c:pt>
                <c:pt idx="244">
                  <c:v>0.060657</c:v>
                </c:pt>
                <c:pt idx="245">
                  <c:v>0.060985</c:v>
                </c:pt>
                <c:pt idx="246">
                  <c:v>0.060328</c:v>
                </c:pt>
                <c:pt idx="247">
                  <c:v>0.059671</c:v>
                </c:pt>
                <c:pt idx="248">
                  <c:v>0.059671</c:v>
                </c:pt>
                <c:pt idx="249">
                  <c:v>0.059342</c:v>
                </c:pt>
                <c:pt idx="250">
                  <c:v>0.059013</c:v>
                </c:pt>
                <c:pt idx="251">
                  <c:v>0.058027</c:v>
                </c:pt>
                <c:pt idx="252">
                  <c:v>0.05737</c:v>
                </c:pt>
                <c:pt idx="253">
                  <c:v>0.05737</c:v>
                </c:pt>
                <c:pt idx="254">
                  <c:v>0.057041</c:v>
                </c:pt>
                <c:pt idx="255">
                  <c:v>0.056384</c:v>
                </c:pt>
                <c:pt idx="256">
                  <c:v>0.056055</c:v>
                </c:pt>
                <c:pt idx="257">
                  <c:v>0.056055</c:v>
                </c:pt>
                <c:pt idx="258">
                  <c:v>0.055727</c:v>
                </c:pt>
                <c:pt idx="259">
                  <c:v>0.055398</c:v>
                </c:pt>
                <c:pt idx="260">
                  <c:v>0.054412</c:v>
                </c:pt>
                <c:pt idx="261">
                  <c:v>0.054412</c:v>
                </c:pt>
                <c:pt idx="262">
                  <c:v>0.054083</c:v>
                </c:pt>
                <c:pt idx="263">
                  <c:v>0.053097</c:v>
                </c:pt>
                <c:pt idx="264">
                  <c:v>0.052769</c:v>
                </c:pt>
                <c:pt idx="265">
                  <c:v>0.05244</c:v>
                </c:pt>
                <c:pt idx="266">
                  <c:v>0.052111</c:v>
                </c:pt>
                <c:pt idx="267">
                  <c:v>0.051783</c:v>
                </c:pt>
                <c:pt idx="268">
                  <c:v>0.051125</c:v>
                </c:pt>
                <c:pt idx="269">
                  <c:v>0.050797</c:v>
                </c:pt>
                <c:pt idx="270">
                  <c:v>0.050468</c:v>
                </c:pt>
                <c:pt idx="271">
                  <c:v>0.049811</c:v>
                </c:pt>
                <c:pt idx="272">
                  <c:v>0.049482</c:v>
                </c:pt>
                <c:pt idx="273">
                  <c:v>0.049482</c:v>
                </c:pt>
                <c:pt idx="274">
                  <c:v>0.049153</c:v>
                </c:pt>
                <c:pt idx="275">
                  <c:v>0.048167</c:v>
                </c:pt>
                <c:pt idx="276">
                  <c:v>0.047839</c:v>
                </c:pt>
                <c:pt idx="277">
                  <c:v>0.047839</c:v>
                </c:pt>
                <c:pt idx="278">
                  <c:v>0.047181</c:v>
                </c:pt>
                <c:pt idx="279">
                  <c:v>0.046853</c:v>
                </c:pt>
                <c:pt idx="280">
                  <c:v>0.046195</c:v>
                </c:pt>
                <c:pt idx="281">
                  <c:v>0.045867</c:v>
                </c:pt>
                <c:pt idx="282">
                  <c:v>0.045209</c:v>
                </c:pt>
                <c:pt idx="283">
                  <c:v>0.045209</c:v>
                </c:pt>
                <c:pt idx="284">
                  <c:v>0.044881</c:v>
                </c:pt>
                <c:pt idx="285">
                  <c:v>0.044552</c:v>
                </c:pt>
                <c:pt idx="286">
                  <c:v>0.043566</c:v>
                </c:pt>
                <c:pt idx="287">
                  <c:v>0.043895</c:v>
                </c:pt>
                <c:pt idx="288">
                  <c:v>0.043237</c:v>
                </c:pt>
                <c:pt idx="289">
                  <c:v>0.042909</c:v>
                </c:pt>
                <c:pt idx="290">
                  <c:v>0.042251</c:v>
                </c:pt>
                <c:pt idx="291">
                  <c:v>0.041923</c:v>
                </c:pt>
                <c:pt idx="292">
                  <c:v>0.041594</c:v>
                </c:pt>
                <c:pt idx="293">
                  <c:v>0.041265</c:v>
                </c:pt>
                <c:pt idx="294">
                  <c:v>0.040608</c:v>
                </c:pt>
                <c:pt idx="295">
                  <c:v>0.040279</c:v>
                </c:pt>
                <c:pt idx="296">
                  <c:v>0.040279</c:v>
                </c:pt>
                <c:pt idx="297">
                  <c:v>0.040279</c:v>
                </c:pt>
                <c:pt idx="298">
                  <c:v>0.038965</c:v>
                </c:pt>
                <c:pt idx="299">
                  <c:v>0.038636</c:v>
                </c:pt>
                <c:pt idx="300">
                  <c:v>0.038307</c:v>
                </c:pt>
                <c:pt idx="301">
                  <c:v>0.037979</c:v>
                </c:pt>
                <c:pt idx="302">
                  <c:v>0.03765</c:v>
                </c:pt>
                <c:pt idx="303">
                  <c:v>0.036993</c:v>
                </c:pt>
                <c:pt idx="304">
                  <c:v>0.036664</c:v>
                </c:pt>
                <c:pt idx="305">
                  <c:v>0.036335</c:v>
                </c:pt>
                <c:pt idx="306">
                  <c:v>0.035678</c:v>
                </c:pt>
                <c:pt idx="307">
                  <c:v>0.035678</c:v>
                </c:pt>
                <c:pt idx="308">
                  <c:v>0.035349</c:v>
                </c:pt>
                <c:pt idx="309">
                  <c:v>0.034692</c:v>
                </c:pt>
                <c:pt idx="310">
                  <c:v>0.034692</c:v>
                </c:pt>
                <c:pt idx="311">
                  <c:v>0.033706</c:v>
                </c:pt>
                <c:pt idx="312">
                  <c:v>0.033706</c:v>
                </c:pt>
                <c:pt idx="313">
                  <c:v>0.033049</c:v>
                </c:pt>
                <c:pt idx="314">
                  <c:v>0.03272</c:v>
                </c:pt>
                <c:pt idx="315">
                  <c:v>0.032063</c:v>
                </c:pt>
                <c:pt idx="316">
                  <c:v>0.031734</c:v>
                </c:pt>
                <c:pt idx="317">
                  <c:v>0.031734</c:v>
                </c:pt>
                <c:pt idx="318">
                  <c:v>0.031405</c:v>
                </c:pt>
                <c:pt idx="319">
                  <c:v>0.030419</c:v>
                </c:pt>
                <c:pt idx="320">
                  <c:v>0.030091</c:v>
                </c:pt>
                <c:pt idx="321">
                  <c:v>0.030091</c:v>
                </c:pt>
                <c:pt idx="322">
                  <c:v>0.029105</c:v>
                </c:pt>
                <c:pt idx="323">
                  <c:v>0.029105</c:v>
                </c:pt>
                <c:pt idx="324">
                  <c:v>0.028447</c:v>
                </c:pt>
                <c:pt idx="325">
                  <c:v>0.028447</c:v>
                </c:pt>
                <c:pt idx="326">
                  <c:v>0.027461</c:v>
                </c:pt>
                <c:pt idx="327">
                  <c:v>0.027461</c:v>
                </c:pt>
                <c:pt idx="328">
                  <c:v>0.027133</c:v>
                </c:pt>
                <c:pt idx="329">
                  <c:v>0.026804</c:v>
                </c:pt>
                <c:pt idx="330">
                  <c:v>0.027461</c:v>
                </c:pt>
                <c:pt idx="331">
                  <c:v>0.029105</c:v>
                </c:pt>
                <c:pt idx="332">
                  <c:v>0.029433</c:v>
                </c:pt>
                <c:pt idx="333">
                  <c:v>0.031077</c:v>
                </c:pt>
                <c:pt idx="334">
                  <c:v>0.031734</c:v>
                </c:pt>
                <c:pt idx="335">
                  <c:v>0.032391</c:v>
                </c:pt>
                <c:pt idx="336">
                  <c:v>0.033377</c:v>
                </c:pt>
                <c:pt idx="337">
                  <c:v>0.034035</c:v>
                </c:pt>
                <c:pt idx="338">
                  <c:v>0.034692</c:v>
                </c:pt>
                <c:pt idx="339">
                  <c:v>0.035349</c:v>
                </c:pt>
                <c:pt idx="340">
                  <c:v>0.036007</c:v>
                </c:pt>
                <c:pt idx="341">
                  <c:v>0.036993</c:v>
                </c:pt>
                <c:pt idx="342">
                  <c:v>0.037979</c:v>
                </c:pt>
                <c:pt idx="343">
                  <c:v>0.038965</c:v>
                </c:pt>
                <c:pt idx="344">
                  <c:v>0.039622</c:v>
                </c:pt>
                <c:pt idx="345">
                  <c:v>0.040937</c:v>
                </c:pt>
                <c:pt idx="346">
                  <c:v>0.041265</c:v>
                </c:pt>
                <c:pt idx="347">
                  <c:v>0.042251</c:v>
                </c:pt>
                <c:pt idx="348">
                  <c:v>0.043895</c:v>
                </c:pt>
                <c:pt idx="349">
                  <c:v>0.044223</c:v>
                </c:pt>
                <c:pt idx="350">
                  <c:v>0.045209</c:v>
                </c:pt>
                <c:pt idx="351">
                  <c:v>0.045867</c:v>
                </c:pt>
                <c:pt idx="352">
                  <c:v>0.046524</c:v>
                </c:pt>
                <c:pt idx="353">
                  <c:v>0.04751</c:v>
                </c:pt>
                <c:pt idx="354">
                  <c:v>0.048825</c:v>
                </c:pt>
                <c:pt idx="355">
                  <c:v>0.049811</c:v>
                </c:pt>
                <c:pt idx="356">
                  <c:v>0.050468</c:v>
                </c:pt>
                <c:pt idx="357">
                  <c:v>0.051454</c:v>
                </c:pt>
                <c:pt idx="358">
                  <c:v>0.052111</c:v>
                </c:pt>
                <c:pt idx="359">
                  <c:v>0.053426</c:v>
                </c:pt>
                <c:pt idx="360">
                  <c:v>0.054083</c:v>
                </c:pt>
                <c:pt idx="361">
                  <c:v>0.054412</c:v>
                </c:pt>
                <c:pt idx="362">
                  <c:v>0.055398</c:v>
                </c:pt>
                <c:pt idx="363">
                  <c:v>0.056055</c:v>
                </c:pt>
                <c:pt idx="364">
                  <c:v>0.057041</c:v>
                </c:pt>
                <c:pt idx="365">
                  <c:v>0.05737</c:v>
                </c:pt>
                <c:pt idx="366">
                  <c:v>0.058356</c:v>
                </c:pt>
                <c:pt idx="367">
                  <c:v>0.058356</c:v>
                </c:pt>
                <c:pt idx="368">
                  <c:v>0.059342</c:v>
                </c:pt>
                <c:pt idx="369">
                  <c:v>0.059999</c:v>
                </c:pt>
                <c:pt idx="370">
                  <c:v>0.060985</c:v>
                </c:pt>
                <c:pt idx="371">
                  <c:v>0.0623</c:v>
                </c:pt>
                <c:pt idx="372">
                  <c:v>0.061971</c:v>
                </c:pt>
                <c:pt idx="373">
                  <c:v>0.062957</c:v>
                </c:pt>
                <c:pt idx="374">
                  <c:v>0.063943</c:v>
                </c:pt>
                <c:pt idx="375">
                  <c:v>0.063943</c:v>
                </c:pt>
                <c:pt idx="376">
                  <c:v>0.065258</c:v>
                </c:pt>
                <c:pt idx="377">
                  <c:v>0.066244</c:v>
                </c:pt>
                <c:pt idx="378">
                  <c:v>0.067559</c:v>
                </c:pt>
                <c:pt idx="379">
                  <c:v>0.068216</c:v>
                </c:pt>
                <c:pt idx="380">
                  <c:v>0.068545</c:v>
                </c:pt>
                <c:pt idx="381">
                  <c:v>0.069859</c:v>
                </c:pt>
                <c:pt idx="382">
                  <c:v>0.069859</c:v>
                </c:pt>
                <c:pt idx="383">
                  <c:v>0.070845</c:v>
                </c:pt>
                <c:pt idx="384">
                  <c:v>0.071503</c:v>
                </c:pt>
                <c:pt idx="385">
                  <c:v>0.073475</c:v>
                </c:pt>
                <c:pt idx="386">
                  <c:v>0.073146</c:v>
                </c:pt>
                <c:pt idx="387">
                  <c:v>0.074132</c:v>
                </c:pt>
                <c:pt idx="388">
                  <c:v>0.074789</c:v>
                </c:pt>
                <c:pt idx="389">
                  <c:v>0.075775</c:v>
                </c:pt>
                <c:pt idx="390">
                  <c:v>0.076104</c:v>
                </c:pt>
                <c:pt idx="391">
                  <c:v>0.07709</c:v>
                </c:pt>
                <c:pt idx="392">
                  <c:v>0.077747</c:v>
                </c:pt>
                <c:pt idx="393">
                  <c:v>0.078733</c:v>
                </c:pt>
                <c:pt idx="394">
                  <c:v>0.078733</c:v>
                </c:pt>
                <c:pt idx="395">
                  <c:v>0.079062</c:v>
                </c:pt>
                <c:pt idx="396">
                  <c:v>0.080048</c:v>
                </c:pt>
                <c:pt idx="397">
                  <c:v>0.080705</c:v>
                </c:pt>
                <c:pt idx="398">
                  <c:v>0.081034</c:v>
                </c:pt>
                <c:pt idx="399">
                  <c:v>0.082349</c:v>
                </c:pt>
                <c:pt idx="400">
                  <c:v>0.082349</c:v>
                </c:pt>
                <c:pt idx="401">
                  <c:v>0.083335</c:v>
                </c:pt>
                <c:pt idx="402">
                  <c:v>0.083663</c:v>
                </c:pt>
                <c:pt idx="403">
                  <c:v>0.083992</c:v>
                </c:pt>
                <c:pt idx="404">
                  <c:v>0.084978</c:v>
                </c:pt>
                <c:pt idx="405">
                  <c:v>0.085635</c:v>
                </c:pt>
                <c:pt idx="406">
                  <c:v>0.085964</c:v>
                </c:pt>
                <c:pt idx="407">
                  <c:v>0.08695</c:v>
                </c:pt>
                <c:pt idx="408">
                  <c:v>0.088265</c:v>
                </c:pt>
                <c:pt idx="409">
                  <c:v>0.088593</c:v>
                </c:pt>
                <c:pt idx="410">
                  <c:v>0.088922</c:v>
                </c:pt>
                <c:pt idx="411">
                  <c:v>0.089908</c:v>
                </c:pt>
                <c:pt idx="412">
                  <c:v>0.090237</c:v>
                </c:pt>
                <c:pt idx="413">
                  <c:v>0.090894</c:v>
                </c:pt>
                <c:pt idx="414">
                  <c:v>0.09188</c:v>
                </c:pt>
                <c:pt idx="415">
                  <c:v>0.092866</c:v>
                </c:pt>
                <c:pt idx="416">
                  <c:v>0.093195</c:v>
                </c:pt>
                <c:pt idx="417">
                  <c:v>0.094181</c:v>
                </c:pt>
                <c:pt idx="418">
                  <c:v>0.094838</c:v>
                </c:pt>
                <c:pt idx="419">
                  <c:v>0.095167</c:v>
                </c:pt>
                <c:pt idx="420">
                  <c:v>0.094509</c:v>
                </c:pt>
                <c:pt idx="421">
                  <c:v>0.094509</c:v>
                </c:pt>
                <c:pt idx="422">
                  <c:v>0.093523</c:v>
                </c:pt>
                <c:pt idx="423">
                  <c:v>0.093523</c:v>
                </c:pt>
                <c:pt idx="424">
                  <c:v>0.092537</c:v>
                </c:pt>
                <c:pt idx="425">
                  <c:v>0.092537</c:v>
                </c:pt>
                <c:pt idx="426">
                  <c:v>0.09188</c:v>
                </c:pt>
                <c:pt idx="427">
                  <c:v>0.090894</c:v>
                </c:pt>
                <c:pt idx="428">
                  <c:v>0.091223</c:v>
                </c:pt>
                <c:pt idx="429">
                  <c:v>0.090894</c:v>
                </c:pt>
                <c:pt idx="430">
                  <c:v>0.089908</c:v>
                </c:pt>
                <c:pt idx="431">
                  <c:v>0.089579</c:v>
                </c:pt>
                <c:pt idx="432">
                  <c:v>0.089251</c:v>
                </c:pt>
                <c:pt idx="433">
                  <c:v>0.088593</c:v>
                </c:pt>
                <c:pt idx="434">
                  <c:v>0.088265</c:v>
                </c:pt>
                <c:pt idx="435">
                  <c:v>0.087607</c:v>
                </c:pt>
                <c:pt idx="436">
                  <c:v>0.087279</c:v>
                </c:pt>
                <c:pt idx="437">
                  <c:v>0.087607</c:v>
                </c:pt>
                <c:pt idx="438">
                  <c:v>0.086621</c:v>
                </c:pt>
                <c:pt idx="439">
                  <c:v>0.086293</c:v>
                </c:pt>
                <c:pt idx="440">
                  <c:v>0.085964</c:v>
                </c:pt>
                <c:pt idx="441">
                  <c:v>0.085307</c:v>
                </c:pt>
                <c:pt idx="442">
                  <c:v>0.084978</c:v>
                </c:pt>
                <c:pt idx="443">
                  <c:v>0.084321</c:v>
                </c:pt>
                <c:pt idx="444">
                  <c:v>0.084321</c:v>
                </c:pt>
                <c:pt idx="445">
                  <c:v>0.083335</c:v>
                </c:pt>
                <c:pt idx="446">
                  <c:v>0.083006</c:v>
                </c:pt>
                <c:pt idx="447">
                  <c:v>0.082677</c:v>
                </c:pt>
                <c:pt idx="448">
                  <c:v>0.082349</c:v>
                </c:pt>
                <c:pt idx="449">
                  <c:v>0.081363</c:v>
                </c:pt>
                <c:pt idx="450">
                  <c:v>0.081363</c:v>
                </c:pt>
                <c:pt idx="451">
                  <c:v>0.081034</c:v>
                </c:pt>
                <c:pt idx="452">
                  <c:v>0.080705</c:v>
                </c:pt>
                <c:pt idx="453">
                  <c:v>0.080377</c:v>
                </c:pt>
                <c:pt idx="454">
                  <c:v>0.079719</c:v>
                </c:pt>
                <c:pt idx="455">
                  <c:v>0.079062</c:v>
                </c:pt>
                <c:pt idx="456">
                  <c:v>0.078733</c:v>
                </c:pt>
                <c:pt idx="457">
                  <c:v>0.078076</c:v>
                </c:pt>
                <c:pt idx="458">
                  <c:v>0.078076</c:v>
                </c:pt>
                <c:pt idx="459">
                  <c:v>0.077419</c:v>
                </c:pt>
                <c:pt idx="460">
                  <c:v>0.077419</c:v>
                </c:pt>
                <c:pt idx="461">
                  <c:v>0.076433</c:v>
                </c:pt>
                <c:pt idx="462">
                  <c:v>0.076433</c:v>
                </c:pt>
                <c:pt idx="463">
                  <c:v>0.075775</c:v>
                </c:pt>
                <c:pt idx="464">
                  <c:v>0.075447</c:v>
                </c:pt>
                <c:pt idx="465">
                  <c:v>0.074789</c:v>
                </c:pt>
                <c:pt idx="466">
                  <c:v>0.074461</c:v>
                </c:pt>
                <c:pt idx="467">
                  <c:v>0.074132</c:v>
                </c:pt>
                <c:pt idx="468">
                  <c:v>0.073146</c:v>
                </c:pt>
                <c:pt idx="469">
                  <c:v>0.072817</c:v>
                </c:pt>
                <c:pt idx="470">
                  <c:v>0.073146</c:v>
                </c:pt>
                <c:pt idx="471">
                  <c:v>0.07216</c:v>
                </c:pt>
                <c:pt idx="472">
                  <c:v>0.071831</c:v>
                </c:pt>
                <c:pt idx="473">
                  <c:v>0.071503</c:v>
                </c:pt>
                <c:pt idx="474">
                  <c:v>0.071174</c:v>
                </c:pt>
                <c:pt idx="475">
                  <c:v>0.070517</c:v>
                </c:pt>
                <c:pt idx="476">
                  <c:v>0.070188</c:v>
                </c:pt>
                <c:pt idx="477">
                  <c:v>0.069531</c:v>
                </c:pt>
                <c:pt idx="478">
                  <c:v>0.069202</c:v>
                </c:pt>
                <c:pt idx="479">
                  <c:v>0.069202</c:v>
                </c:pt>
              </c:numCache>
            </c:numRef>
          </c:yVal>
          <c:smooth val="0"/>
        </c:ser>
        <c:ser>
          <c:idx val="1"/>
          <c:order val="1"/>
          <c:tx>
            <c:strRef>
              <c:f>Sheet1!$C$1</c:f>
              <c:strCache>
                <c:ptCount val="1"/>
                <c:pt idx="0">
                  <c:v>Y-Value 2</c:v>
                </c:pt>
              </c:strCache>
            </c:strRef>
          </c:tx>
          <c:spPr>
            <a:ln w="60325" cap="rnd">
              <a:solidFill>
                <a:schemeClr val="tx1"/>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2.039248433999988</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Sheet1!$C$2:$C$481</c:f>
              <c:numCache>
                <c:formatCode>General</c:formatCode>
                <c:ptCount val="48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0.3</c:v>
                </c:pt>
                <c:pt idx="275">
                  <c:v>0.3</c:v>
                </c:pt>
                <c:pt idx="276">
                  <c:v>0.3</c:v>
                </c:pt>
                <c:pt idx="277">
                  <c:v>0.3</c:v>
                </c:pt>
                <c:pt idx="278">
                  <c:v>0.3</c:v>
                </c:pt>
                <c:pt idx="279">
                  <c:v>0.3</c:v>
                </c:pt>
                <c:pt idx="280">
                  <c:v>0.3</c:v>
                </c:pt>
                <c:pt idx="281">
                  <c:v>0.3</c:v>
                </c:pt>
                <c:pt idx="282">
                  <c:v>0.3</c:v>
                </c:pt>
                <c:pt idx="283">
                  <c:v>0.3</c:v>
                </c:pt>
                <c:pt idx="284">
                  <c:v>0.3</c:v>
                </c:pt>
                <c:pt idx="285">
                  <c:v>0.3</c:v>
                </c:pt>
                <c:pt idx="286">
                  <c:v>0.3</c:v>
                </c:pt>
                <c:pt idx="287">
                  <c:v>0.3</c:v>
                </c:pt>
                <c:pt idx="288">
                  <c:v>0.3</c:v>
                </c:pt>
                <c:pt idx="289">
                  <c:v>0.3</c:v>
                </c:pt>
                <c:pt idx="290">
                  <c:v>0.3</c:v>
                </c:pt>
                <c:pt idx="291">
                  <c:v>0.3</c:v>
                </c:pt>
                <c:pt idx="292">
                  <c:v>0.3</c:v>
                </c:pt>
                <c:pt idx="293">
                  <c:v>0.3</c:v>
                </c:pt>
                <c:pt idx="294">
                  <c:v>0.3</c:v>
                </c:pt>
                <c:pt idx="295">
                  <c:v>0.3</c:v>
                </c:pt>
                <c:pt idx="296">
                  <c:v>0.3</c:v>
                </c:pt>
                <c:pt idx="297">
                  <c:v>0.3</c:v>
                </c:pt>
                <c:pt idx="298">
                  <c:v>0.3</c:v>
                </c:pt>
                <c:pt idx="299">
                  <c:v>0.3</c:v>
                </c:pt>
                <c:pt idx="300">
                  <c:v>0.3</c:v>
                </c:pt>
                <c:pt idx="301">
                  <c:v>0.3</c:v>
                </c:pt>
                <c:pt idx="302">
                  <c:v>0.3</c:v>
                </c:pt>
                <c:pt idx="303">
                  <c:v>0.3</c:v>
                </c:pt>
                <c:pt idx="304">
                  <c:v>0.3</c:v>
                </c:pt>
                <c:pt idx="305">
                  <c:v>0.3</c:v>
                </c:pt>
                <c:pt idx="306">
                  <c:v>0.3</c:v>
                </c:pt>
                <c:pt idx="307">
                  <c:v>0.3</c:v>
                </c:pt>
                <c:pt idx="308">
                  <c:v>0.3</c:v>
                </c:pt>
                <c:pt idx="309">
                  <c:v>0.3</c:v>
                </c:pt>
                <c:pt idx="310">
                  <c:v>0.3</c:v>
                </c:pt>
                <c:pt idx="311">
                  <c:v>0.3</c:v>
                </c:pt>
                <c:pt idx="312">
                  <c:v>0.3</c:v>
                </c:pt>
                <c:pt idx="313">
                  <c:v>0.3</c:v>
                </c:pt>
                <c:pt idx="314">
                  <c:v>0.3</c:v>
                </c:pt>
                <c:pt idx="315">
                  <c:v>0.3</c:v>
                </c:pt>
                <c:pt idx="316">
                  <c:v>0.3</c:v>
                </c:pt>
                <c:pt idx="317">
                  <c:v>0.3</c:v>
                </c:pt>
                <c:pt idx="318">
                  <c:v>0.3</c:v>
                </c:pt>
                <c:pt idx="319">
                  <c:v>0.3</c:v>
                </c:pt>
                <c:pt idx="320">
                  <c:v>0.3</c:v>
                </c:pt>
                <c:pt idx="321">
                  <c:v>0.3</c:v>
                </c:pt>
                <c:pt idx="322">
                  <c:v>0.3</c:v>
                </c:pt>
                <c:pt idx="323">
                  <c:v>0.3</c:v>
                </c:pt>
                <c:pt idx="324">
                  <c:v>0.3</c:v>
                </c:pt>
                <c:pt idx="325">
                  <c:v>0.3</c:v>
                </c:pt>
                <c:pt idx="326">
                  <c:v>0.3</c:v>
                </c:pt>
                <c:pt idx="327">
                  <c:v>0.3</c:v>
                </c:pt>
                <c:pt idx="328">
                  <c:v>0.3</c:v>
                </c:pt>
                <c:pt idx="329">
                  <c:v>0.3</c:v>
                </c:pt>
                <c:pt idx="330">
                  <c:v>0.3</c:v>
                </c:pt>
                <c:pt idx="331">
                  <c:v>0.3</c:v>
                </c:pt>
                <c:pt idx="332">
                  <c:v>0.3</c:v>
                </c:pt>
                <c:pt idx="333">
                  <c:v>0.3</c:v>
                </c:pt>
                <c:pt idx="334">
                  <c:v>0.3</c:v>
                </c:pt>
                <c:pt idx="335">
                  <c:v>0.3</c:v>
                </c:pt>
                <c:pt idx="336">
                  <c:v>0.3</c:v>
                </c:pt>
                <c:pt idx="337">
                  <c:v>0.3</c:v>
                </c:pt>
                <c:pt idx="338">
                  <c:v>0.3</c:v>
                </c:pt>
                <c:pt idx="339">
                  <c:v>0.3</c:v>
                </c:pt>
                <c:pt idx="340">
                  <c:v>0.3</c:v>
                </c:pt>
                <c:pt idx="341">
                  <c:v>0.3</c:v>
                </c:pt>
                <c:pt idx="342">
                  <c:v>0.3</c:v>
                </c:pt>
                <c:pt idx="343">
                  <c:v>0.3</c:v>
                </c:pt>
                <c:pt idx="344">
                  <c:v>0.3</c:v>
                </c:pt>
                <c:pt idx="345">
                  <c:v>0.3</c:v>
                </c:pt>
                <c:pt idx="346">
                  <c:v>0.3</c:v>
                </c:pt>
                <c:pt idx="347">
                  <c:v>0.3</c:v>
                </c:pt>
                <c:pt idx="348">
                  <c:v>0.3</c:v>
                </c:pt>
                <c:pt idx="349">
                  <c:v>0.3</c:v>
                </c:pt>
                <c:pt idx="350">
                  <c:v>0.3</c:v>
                </c:pt>
                <c:pt idx="351">
                  <c:v>0.3</c:v>
                </c:pt>
                <c:pt idx="352">
                  <c:v>0.3</c:v>
                </c:pt>
                <c:pt idx="353">
                  <c:v>0.3</c:v>
                </c:pt>
                <c:pt idx="354">
                  <c:v>0.3</c:v>
                </c:pt>
                <c:pt idx="355">
                  <c:v>0.3</c:v>
                </c:pt>
                <c:pt idx="356">
                  <c:v>0.3</c:v>
                </c:pt>
                <c:pt idx="357">
                  <c:v>0.3</c:v>
                </c:pt>
                <c:pt idx="358">
                  <c:v>0.3</c:v>
                </c:pt>
                <c:pt idx="359">
                  <c:v>0.3</c:v>
                </c:pt>
                <c:pt idx="360">
                  <c:v>0.3</c:v>
                </c:pt>
                <c:pt idx="361">
                  <c:v>0.3</c:v>
                </c:pt>
                <c:pt idx="362">
                  <c:v>0.3</c:v>
                </c:pt>
                <c:pt idx="363">
                  <c:v>0.3</c:v>
                </c:pt>
                <c:pt idx="364">
                  <c:v>0.3</c:v>
                </c:pt>
                <c:pt idx="365">
                  <c:v>0.3</c:v>
                </c:pt>
                <c:pt idx="366">
                  <c:v>0.3</c:v>
                </c:pt>
                <c:pt idx="367">
                  <c:v>0.3</c:v>
                </c:pt>
                <c:pt idx="368">
                  <c:v>0.3</c:v>
                </c:pt>
                <c:pt idx="369">
                  <c:v>0.3</c:v>
                </c:pt>
                <c:pt idx="370">
                  <c:v>0.3</c:v>
                </c:pt>
                <c:pt idx="371">
                  <c:v>0.3</c:v>
                </c:pt>
                <c:pt idx="372">
                  <c:v>0.3</c:v>
                </c:pt>
                <c:pt idx="373">
                  <c:v>0.3</c:v>
                </c:pt>
                <c:pt idx="374">
                  <c:v>0.3</c:v>
                </c:pt>
                <c:pt idx="375">
                  <c:v>0.3</c:v>
                </c:pt>
                <c:pt idx="376">
                  <c:v>0.3</c:v>
                </c:pt>
                <c:pt idx="377">
                  <c:v>0.3</c:v>
                </c:pt>
                <c:pt idx="378">
                  <c:v>0.3</c:v>
                </c:pt>
                <c:pt idx="379">
                  <c:v>0.3</c:v>
                </c:pt>
                <c:pt idx="380">
                  <c:v>0.3</c:v>
                </c:pt>
                <c:pt idx="381">
                  <c:v>0.3</c:v>
                </c:pt>
                <c:pt idx="382">
                  <c:v>0.3</c:v>
                </c:pt>
                <c:pt idx="383">
                  <c:v>0.3</c:v>
                </c:pt>
                <c:pt idx="384">
                  <c:v>0.3</c:v>
                </c:pt>
                <c:pt idx="385">
                  <c:v>0.3</c:v>
                </c:pt>
                <c:pt idx="386">
                  <c:v>0.3</c:v>
                </c:pt>
                <c:pt idx="387">
                  <c:v>0.3</c:v>
                </c:pt>
                <c:pt idx="388">
                  <c:v>0.3</c:v>
                </c:pt>
                <c:pt idx="389">
                  <c:v>0.3</c:v>
                </c:pt>
                <c:pt idx="390">
                  <c:v>0.3</c:v>
                </c:pt>
                <c:pt idx="391">
                  <c:v>0.3</c:v>
                </c:pt>
                <c:pt idx="392">
                  <c:v>0.3</c:v>
                </c:pt>
                <c:pt idx="393">
                  <c:v>0.3</c:v>
                </c:pt>
                <c:pt idx="394">
                  <c:v>0.3</c:v>
                </c:pt>
                <c:pt idx="395">
                  <c:v>0.3</c:v>
                </c:pt>
                <c:pt idx="396">
                  <c:v>0.3</c:v>
                </c:pt>
                <c:pt idx="397">
                  <c:v>0.3</c:v>
                </c:pt>
                <c:pt idx="398">
                  <c:v>0.3</c:v>
                </c:pt>
                <c:pt idx="399">
                  <c:v>0.3</c:v>
                </c:pt>
                <c:pt idx="400">
                  <c:v>0.3</c:v>
                </c:pt>
                <c:pt idx="401">
                  <c:v>0.3</c:v>
                </c:pt>
                <c:pt idx="402">
                  <c:v>0.3</c:v>
                </c:pt>
                <c:pt idx="403">
                  <c:v>0.3</c:v>
                </c:pt>
                <c:pt idx="404">
                  <c:v>0.3</c:v>
                </c:pt>
                <c:pt idx="405">
                  <c:v>0.3</c:v>
                </c:pt>
                <c:pt idx="406">
                  <c:v>0.3</c:v>
                </c:pt>
                <c:pt idx="407">
                  <c:v>0.3</c:v>
                </c:pt>
                <c:pt idx="408">
                  <c:v>0.3</c:v>
                </c:pt>
                <c:pt idx="409">
                  <c:v>0.3</c:v>
                </c:pt>
                <c:pt idx="410">
                  <c:v>0.3</c:v>
                </c:pt>
                <c:pt idx="411">
                  <c:v>0.3</c:v>
                </c:pt>
                <c:pt idx="412">
                  <c:v>0.3</c:v>
                </c:pt>
                <c:pt idx="413">
                  <c:v>0.3</c:v>
                </c:pt>
                <c:pt idx="414">
                  <c:v>0.3</c:v>
                </c:pt>
                <c:pt idx="415">
                  <c:v>0.3</c:v>
                </c:pt>
                <c:pt idx="416">
                  <c:v>0.3</c:v>
                </c:pt>
                <c:pt idx="417">
                  <c:v>0.3</c:v>
                </c:pt>
                <c:pt idx="418">
                  <c:v>0.3</c:v>
                </c:pt>
                <c:pt idx="419">
                  <c:v>0.3</c:v>
                </c:pt>
                <c:pt idx="420">
                  <c:v>0.3</c:v>
                </c:pt>
                <c:pt idx="421">
                  <c:v>0.3</c:v>
                </c:pt>
                <c:pt idx="422">
                  <c:v>0.3</c:v>
                </c:pt>
                <c:pt idx="423">
                  <c:v>0.3</c:v>
                </c:pt>
                <c:pt idx="424">
                  <c:v>0.3</c:v>
                </c:pt>
                <c:pt idx="425">
                  <c:v>0.3</c:v>
                </c:pt>
                <c:pt idx="426">
                  <c:v>0.3</c:v>
                </c:pt>
                <c:pt idx="427">
                  <c:v>0.3</c:v>
                </c:pt>
                <c:pt idx="428">
                  <c:v>0.3</c:v>
                </c:pt>
                <c:pt idx="429">
                  <c:v>0.3</c:v>
                </c:pt>
                <c:pt idx="430">
                  <c:v>0.3</c:v>
                </c:pt>
                <c:pt idx="431">
                  <c:v>0.3</c:v>
                </c:pt>
                <c:pt idx="432">
                  <c:v>0.3</c:v>
                </c:pt>
                <c:pt idx="433">
                  <c:v>0.3</c:v>
                </c:pt>
                <c:pt idx="434">
                  <c:v>0.3</c:v>
                </c:pt>
                <c:pt idx="435">
                  <c:v>0.3</c:v>
                </c:pt>
                <c:pt idx="436">
                  <c:v>0.3</c:v>
                </c:pt>
                <c:pt idx="437">
                  <c:v>0.3</c:v>
                </c:pt>
                <c:pt idx="438">
                  <c:v>0.3</c:v>
                </c:pt>
                <c:pt idx="439">
                  <c:v>0.3</c:v>
                </c:pt>
                <c:pt idx="440">
                  <c:v>0.3</c:v>
                </c:pt>
                <c:pt idx="441">
                  <c:v>0.3</c:v>
                </c:pt>
                <c:pt idx="442">
                  <c:v>0.3</c:v>
                </c:pt>
                <c:pt idx="443">
                  <c:v>0.3</c:v>
                </c:pt>
                <c:pt idx="444">
                  <c:v>0.3</c:v>
                </c:pt>
                <c:pt idx="445">
                  <c:v>0.3</c:v>
                </c:pt>
                <c:pt idx="446">
                  <c:v>0.3</c:v>
                </c:pt>
                <c:pt idx="447">
                  <c:v>0.3</c:v>
                </c:pt>
                <c:pt idx="448">
                  <c:v>0.3</c:v>
                </c:pt>
                <c:pt idx="449">
                  <c:v>0.3</c:v>
                </c:pt>
                <c:pt idx="450">
                  <c:v>0.3</c:v>
                </c:pt>
                <c:pt idx="451">
                  <c:v>0.3</c:v>
                </c:pt>
                <c:pt idx="452">
                  <c:v>0.3</c:v>
                </c:pt>
                <c:pt idx="453">
                  <c:v>0.3</c:v>
                </c:pt>
                <c:pt idx="454">
                  <c:v>0.3</c:v>
                </c:pt>
                <c:pt idx="455">
                  <c:v>0.3</c:v>
                </c:pt>
                <c:pt idx="456">
                  <c:v>0.3</c:v>
                </c:pt>
                <c:pt idx="457">
                  <c:v>0.3</c:v>
                </c:pt>
                <c:pt idx="458">
                  <c:v>0.3</c:v>
                </c:pt>
                <c:pt idx="459">
                  <c:v>0.3</c:v>
                </c:pt>
                <c:pt idx="460">
                  <c:v>0.3</c:v>
                </c:pt>
                <c:pt idx="461">
                  <c:v>0.3</c:v>
                </c:pt>
                <c:pt idx="462">
                  <c:v>0.3</c:v>
                </c:pt>
                <c:pt idx="463">
                  <c:v>0.3</c:v>
                </c:pt>
                <c:pt idx="464">
                  <c:v>0.3</c:v>
                </c:pt>
                <c:pt idx="465">
                  <c:v>0.3</c:v>
                </c:pt>
                <c:pt idx="466">
                  <c:v>0.3</c:v>
                </c:pt>
                <c:pt idx="467">
                  <c:v>0.3</c:v>
                </c:pt>
                <c:pt idx="468">
                  <c:v>0.3</c:v>
                </c:pt>
                <c:pt idx="469">
                  <c:v>0.3</c:v>
                </c:pt>
                <c:pt idx="470">
                  <c:v>0.3</c:v>
                </c:pt>
                <c:pt idx="471">
                  <c:v>0.3</c:v>
                </c:pt>
                <c:pt idx="472">
                  <c:v>0.3</c:v>
                </c:pt>
                <c:pt idx="473">
                  <c:v>0.3</c:v>
                </c:pt>
                <c:pt idx="474">
                  <c:v>0.3</c:v>
                </c:pt>
                <c:pt idx="475">
                  <c:v>0.3</c:v>
                </c:pt>
                <c:pt idx="476">
                  <c:v>0.3</c:v>
                </c:pt>
                <c:pt idx="477">
                  <c:v>0.3</c:v>
                </c:pt>
                <c:pt idx="478">
                  <c:v>0.3</c:v>
                </c:pt>
                <c:pt idx="479">
                  <c:v>0.3</c:v>
                </c:pt>
              </c:numCache>
            </c:numRef>
          </c:yVal>
          <c:smooth val="0"/>
        </c:ser>
        <c:dLbls>
          <c:showLegendKey val="0"/>
          <c:showVal val="0"/>
          <c:showCatName val="0"/>
          <c:showSerName val="0"/>
          <c:showPercent val="0"/>
          <c:showBubbleSize val="0"/>
        </c:dLbls>
        <c:axId val="-2143625856"/>
        <c:axId val="-2130748336"/>
      </c:scatterChart>
      <c:valAx>
        <c:axId val="-2143625856"/>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30748336"/>
        <c:crosses val="autoZero"/>
        <c:crossBetween val="midCat"/>
      </c:valAx>
      <c:valAx>
        <c:axId val="-2130748336"/>
        <c:scaling>
          <c:orientation val="minMax"/>
          <c:max val="0.4"/>
          <c:min val="0.0"/>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43625856"/>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306291270939952"/>
          <c:y val="0.134864630954088"/>
          <c:w val="0.93874174581201"/>
          <c:h val="0.865135369045912"/>
        </c:manualLayout>
      </c:layout>
      <c:scatterChart>
        <c:scatterStyle val="lineMarker"/>
        <c:varyColors val="0"/>
        <c:ser>
          <c:idx val="0"/>
          <c:order val="0"/>
          <c:tx>
            <c:strRef>
              <c:f>Sheet1!$B$1</c:f>
              <c:strCache>
                <c:ptCount val="1"/>
                <c:pt idx="0">
                  <c:v>Y-Value 1</c:v>
                </c:pt>
              </c:strCache>
            </c:strRef>
          </c:tx>
          <c:spPr>
            <a:ln w="60325" cap="rnd">
              <a:solidFill>
                <a:schemeClr val="accent1"/>
              </a:solidFill>
              <a:round/>
            </a:ln>
            <a:effectLst/>
          </c:spPr>
          <c:marker>
            <c:symbol val="none"/>
          </c:marker>
          <c:xVal>
            <c:numRef>
              <c:f>Sheet1!$A$2:$A$961</c:f>
              <c:numCache>
                <c:formatCode>General</c:formatCode>
                <c:ptCount val="960"/>
                <c:pt idx="0">
                  <c:v>0.0</c:v>
                </c:pt>
                <c:pt idx="1">
                  <c:v>3.0E-6</c:v>
                </c:pt>
                <c:pt idx="2">
                  <c:v>5.0E-6</c:v>
                </c:pt>
                <c:pt idx="3">
                  <c:v>8.0E-6</c:v>
                </c:pt>
                <c:pt idx="4">
                  <c:v>1.0E-5</c:v>
                </c:pt>
                <c:pt idx="5">
                  <c:v>1.3E-5</c:v>
                </c:pt>
                <c:pt idx="6">
                  <c:v>1.5E-5</c:v>
                </c:pt>
                <c:pt idx="7">
                  <c:v>1.8E-5</c:v>
                </c:pt>
                <c:pt idx="8">
                  <c:v>2.0E-5</c:v>
                </c:pt>
                <c:pt idx="9">
                  <c:v>2.3E-5</c:v>
                </c:pt>
                <c:pt idx="10">
                  <c:v>2.5E-5</c:v>
                </c:pt>
                <c:pt idx="11">
                  <c:v>2.8E-5</c:v>
                </c:pt>
                <c:pt idx="12">
                  <c:v>3.0E-5</c:v>
                </c:pt>
                <c:pt idx="13">
                  <c:v>3.3E-5</c:v>
                </c:pt>
                <c:pt idx="14">
                  <c:v>3.5E-5</c:v>
                </c:pt>
                <c:pt idx="15">
                  <c:v>3.8E-5</c:v>
                </c:pt>
                <c:pt idx="16">
                  <c:v>4.0E-5</c:v>
                </c:pt>
                <c:pt idx="17">
                  <c:v>4.3E-5</c:v>
                </c:pt>
                <c:pt idx="18">
                  <c:v>4.5E-5</c:v>
                </c:pt>
                <c:pt idx="19">
                  <c:v>4.8E-5</c:v>
                </c:pt>
                <c:pt idx="20">
                  <c:v>5.0E-5</c:v>
                </c:pt>
                <c:pt idx="21">
                  <c:v>5.3E-5</c:v>
                </c:pt>
                <c:pt idx="22">
                  <c:v>5.5E-5</c:v>
                </c:pt>
                <c:pt idx="23">
                  <c:v>5.8E-5</c:v>
                </c:pt>
                <c:pt idx="24">
                  <c:v>6.0E-5</c:v>
                </c:pt>
                <c:pt idx="25">
                  <c:v>6.3E-5</c:v>
                </c:pt>
                <c:pt idx="26">
                  <c:v>6.5E-5</c:v>
                </c:pt>
                <c:pt idx="27">
                  <c:v>6.8E-5</c:v>
                </c:pt>
                <c:pt idx="28">
                  <c:v>7.0E-5</c:v>
                </c:pt>
                <c:pt idx="29">
                  <c:v>7.3E-5</c:v>
                </c:pt>
                <c:pt idx="30">
                  <c:v>7.5E-5</c:v>
                </c:pt>
                <c:pt idx="31">
                  <c:v>7.8E-5</c:v>
                </c:pt>
                <c:pt idx="32">
                  <c:v>8.0E-5</c:v>
                </c:pt>
                <c:pt idx="33">
                  <c:v>8.3E-5</c:v>
                </c:pt>
                <c:pt idx="34">
                  <c:v>8.5E-5</c:v>
                </c:pt>
                <c:pt idx="35">
                  <c:v>8.8E-5</c:v>
                </c:pt>
                <c:pt idx="36">
                  <c:v>9.0E-5</c:v>
                </c:pt>
                <c:pt idx="37">
                  <c:v>9.3E-5</c:v>
                </c:pt>
                <c:pt idx="38">
                  <c:v>9.5E-5</c:v>
                </c:pt>
                <c:pt idx="39">
                  <c:v>9.8E-5</c:v>
                </c:pt>
                <c:pt idx="40">
                  <c:v>0.0001</c:v>
                </c:pt>
                <c:pt idx="41">
                  <c:v>0.000103</c:v>
                </c:pt>
                <c:pt idx="42">
                  <c:v>0.000105</c:v>
                </c:pt>
                <c:pt idx="43">
                  <c:v>0.000108</c:v>
                </c:pt>
                <c:pt idx="44">
                  <c:v>0.00011</c:v>
                </c:pt>
                <c:pt idx="45">
                  <c:v>0.000113</c:v>
                </c:pt>
                <c:pt idx="46">
                  <c:v>0.000115</c:v>
                </c:pt>
                <c:pt idx="47">
                  <c:v>0.000118</c:v>
                </c:pt>
                <c:pt idx="48">
                  <c:v>0.00012</c:v>
                </c:pt>
                <c:pt idx="49">
                  <c:v>0.000123</c:v>
                </c:pt>
                <c:pt idx="50">
                  <c:v>0.000125</c:v>
                </c:pt>
                <c:pt idx="51">
                  <c:v>0.000128</c:v>
                </c:pt>
                <c:pt idx="52">
                  <c:v>0.00013</c:v>
                </c:pt>
                <c:pt idx="53">
                  <c:v>0.000133</c:v>
                </c:pt>
                <c:pt idx="54">
                  <c:v>0.000135</c:v>
                </c:pt>
                <c:pt idx="55">
                  <c:v>0.000138</c:v>
                </c:pt>
                <c:pt idx="56">
                  <c:v>0.00014</c:v>
                </c:pt>
                <c:pt idx="57">
                  <c:v>0.000143</c:v>
                </c:pt>
                <c:pt idx="58">
                  <c:v>0.000145</c:v>
                </c:pt>
                <c:pt idx="59">
                  <c:v>0.000148</c:v>
                </c:pt>
                <c:pt idx="60">
                  <c:v>0.00015</c:v>
                </c:pt>
                <c:pt idx="61">
                  <c:v>0.000153</c:v>
                </c:pt>
                <c:pt idx="62">
                  <c:v>0.000155</c:v>
                </c:pt>
                <c:pt idx="63">
                  <c:v>0.000158</c:v>
                </c:pt>
                <c:pt idx="64">
                  <c:v>0.00016</c:v>
                </c:pt>
                <c:pt idx="65">
                  <c:v>0.000163</c:v>
                </c:pt>
                <c:pt idx="66">
                  <c:v>0.000165</c:v>
                </c:pt>
                <c:pt idx="67">
                  <c:v>0.000168</c:v>
                </c:pt>
                <c:pt idx="68">
                  <c:v>0.00017</c:v>
                </c:pt>
                <c:pt idx="69">
                  <c:v>0.000173</c:v>
                </c:pt>
                <c:pt idx="70">
                  <c:v>0.000175</c:v>
                </c:pt>
                <c:pt idx="71">
                  <c:v>0.000178</c:v>
                </c:pt>
                <c:pt idx="72">
                  <c:v>0.00018</c:v>
                </c:pt>
                <c:pt idx="73">
                  <c:v>0.000183</c:v>
                </c:pt>
                <c:pt idx="74">
                  <c:v>0.000185</c:v>
                </c:pt>
                <c:pt idx="75">
                  <c:v>0.000188</c:v>
                </c:pt>
                <c:pt idx="76">
                  <c:v>0.00019</c:v>
                </c:pt>
                <c:pt idx="77">
                  <c:v>0.000193</c:v>
                </c:pt>
                <c:pt idx="78">
                  <c:v>0.000195</c:v>
                </c:pt>
                <c:pt idx="79">
                  <c:v>0.000198</c:v>
                </c:pt>
                <c:pt idx="80">
                  <c:v>0.0002</c:v>
                </c:pt>
                <c:pt idx="81">
                  <c:v>0.000203</c:v>
                </c:pt>
                <c:pt idx="82">
                  <c:v>0.000205</c:v>
                </c:pt>
                <c:pt idx="83">
                  <c:v>0.000208</c:v>
                </c:pt>
                <c:pt idx="84">
                  <c:v>0.00021</c:v>
                </c:pt>
                <c:pt idx="85">
                  <c:v>0.000213</c:v>
                </c:pt>
                <c:pt idx="86">
                  <c:v>0.000215</c:v>
                </c:pt>
                <c:pt idx="87">
                  <c:v>0.000218</c:v>
                </c:pt>
                <c:pt idx="88">
                  <c:v>0.00022</c:v>
                </c:pt>
                <c:pt idx="89">
                  <c:v>0.000223</c:v>
                </c:pt>
                <c:pt idx="90">
                  <c:v>0.000225</c:v>
                </c:pt>
                <c:pt idx="91">
                  <c:v>0.000228</c:v>
                </c:pt>
                <c:pt idx="92">
                  <c:v>0.00023</c:v>
                </c:pt>
                <c:pt idx="93">
                  <c:v>0.000233</c:v>
                </c:pt>
                <c:pt idx="94">
                  <c:v>0.000235</c:v>
                </c:pt>
                <c:pt idx="95">
                  <c:v>0.000238</c:v>
                </c:pt>
                <c:pt idx="96">
                  <c:v>0.00024</c:v>
                </c:pt>
                <c:pt idx="97">
                  <c:v>0.000243</c:v>
                </c:pt>
                <c:pt idx="98">
                  <c:v>0.000245</c:v>
                </c:pt>
                <c:pt idx="99">
                  <c:v>0.000248</c:v>
                </c:pt>
                <c:pt idx="100">
                  <c:v>0.00025</c:v>
                </c:pt>
                <c:pt idx="101">
                  <c:v>0.000253</c:v>
                </c:pt>
                <c:pt idx="102">
                  <c:v>0.000255</c:v>
                </c:pt>
                <c:pt idx="103">
                  <c:v>0.000258</c:v>
                </c:pt>
                <c:pt idx="104">
                  <c:v>0.00026</c:v>
                </c:pt>
                <c:pt idx="105">
                  <c:v>0.000263</c:v>
                </c:pt>
                <c:pt idx="106">
                  <c:v>0.000265</c:v>
                </c:pt>
                <c:pt idx="107">
                  <c:v>0.000268</c:v>
                </c:pt>
                <c:pt idx="108">
                  <c:v>0.00027</c:v>
                </c:pt>
                <c:pt idx="109">
                  <c:v>0.000273</c:v>
                </c:pt>
                <c:pt idx="110">
                  <c:v>0.000275</c:v>
                </c:pt>
                <c:pt idx="111">
                  <c:v>0.000278</c:v>
                </c:pt>
                <c:pt idx="112">
                  <c:v>0.00028</c:v>
                </c:pt>
                <c:pt idx="113">
                  <c:v>0.000283</c:v>
                </c:pt>
                <c:pt idx="114">
                  <c:v>0.000285</c:v>
                </c:pt>
                <c:pt idx="115">
                  <c:v>0.000288</c:v>
                </c:pt>
                <c:pt idx="116">
                  <c:v>0.00029</c:v>
                </c:pt>
                <c:pt idx="117">
                  <c:v>0.000293</c:v>
                </c:pt>
                <c:pt idx="118">
                  <c:v>0.000295</c:v>
                </c:pt>
                <c:pt idx="119">
                  <c:v>0.000298</c:v>
                </c:pt>
                <c:pt idx="120">
                  <c:v>0.0003</c:v>
                </c:pt>
                <c:pt idx="121">
                  <c:v>0.000303</c:v>
                </c:pt>
                <c:pt idx="122">
                  <c:v>0.000305</c:v>
                </c:pt>
                <c:pt idx="123">
                  <c:v>0.000308</c:v>
                </c:pt>
                <c:pt idx="124">
                  <c:v>0.00031</c:v>
                </c:pt>
                <c:pt idx="125">
                  <c:v>0.000313</c:v>
                </c:pt>
                <c:pt idx="126">
                  <c:v>0.000315</c:v>
                </c:pt>
                <c:pt idx="127">
                  <c:v>0.000318</c:v>
                </c:pt>
                <c:pt idx="128">
                  <c:v>0.00032</c:v>
                </c:pt>
                <c:pt idx="129">
                  <c:v>0.000323</c:v>
                </c:pt>
                <c:pt idx="130">
                  <c:v>0.000325</c:v>
                </c:pt>
                <c:pt idx="131">
                  <c:v>0.000328</c:v>
                </c:pt>
                <c:pt idx="132">
                  <c:v>0.00033</c:v>
                </c:pt>
                <c:pt idx="133">
                  <c:v>0.000333</c:v>
                </c:pt>
                <c:pt idx="134">
                  <c:v>0.000335</c:v>
                </c:pt>
                <c:pt idx="135">
                  <c:v>0.000338</c:v>
                </c:pt>
                <c:pt idx="136">
                  <c:v>0.00034</c:v>
                </c:pt>
                <c:pt idx="137">
                  <c:v>0.000343</c:v>
                </c:pt>
                <c:pt idx="138">
                  <c:v>0.000345</c:v>
                </c:pt>
                <c:pt idx="139">
                  <c:v>0.000348</c:v>
                </c:pt>
                <c:pt idx="140">
                  <c:v>0.00035</c:v>
                </c:pt>
                <c:pt idx="141">
                  <c:v>0.000353</c:v>
                </c:pt>
                <c:pt idx="142">
                  <c:v>0.000355</c:v>
                </c:pt>
                <c:pt idx="143">
                  <c:v>0.000358</c:v>
                </c:pt>
                <c:pt idx="144">
                  <c:v>0.00036</c:v>
                </c:pt>
                <c:pt idx="145">
                  <c:v>0.000363</c:v>
                </c:pt>
                <c:pt idx="146">
                  <c:v>0.000365</c:v>
                </c:pt>
                <c:pt idx="147">
                  <c:v>0.000368</c:v>
                </c:pt>
                <c:pt idx="148">
                  <c:v>0.00037</c:v>
                </c:pt>
                <c:pt idx="149">
                  <c:v>0.000373</c:v>
                </c:pt>
                <c:pt idx="150">
                  <c:v>0.000375</c:v>
                </c:pt>
                <c:pt idx="151">
                  <c:v>0.000378</c:v>
                </c:pt>
                <c:pt idx="152">
                  <c:v>0.00038</c:v>
                </c:pt>
                <c:pt idx="153">
                  <c:v>0.000383</c:v>
                </c:pt>
                <c:pt idx="154">
                  <c:v>0.000385</c:v>
                </c:pt>
                <c:pt idx="155">
                  <c:v>0.000388</c:v>
                </c:pt>
                <c:pt idx="156">
                  <c:v>0.00039</c:v>
                </c:pt>
                <c:pt idx="157">
                  <c:v>0.000393</c:v>
                </c:pt>
                <c:pt idx="158">
                  <c:v>0.000395</c:v>
                </c:pt>
                <c:pt idx="159">
                  <c:v>0.000398</c:v>
                </c:pt>
                <c:pt idx="160">
                  <c:v>0.0004</c:v>
                </c:pt>
                <c:pt idx="161">
                  <c:v>0.000403</c:v>
                </c:pt>
                <c:pt idx="162">
                  <c:v>0.000405</c:v>
                </c:pt>
                <c:pt idx="163">
                  <c:v>0.000408</c:v>
                </c:pt>
                <c:pt idx="164">
                  <c:v>0.00041</c:v>
                </c:pt>
                <c:pt idx="165">
                  <c:v>0.000413</c:v>
                </c:pt>
                <c:pt idx="166">
                  <c:v>0.000415</c:v>
                </c:pt>
                <c:pt idx="167">
                  <c:v>0.000418</c:v>
                </c:pt>
                <c:pt idx="168">
                  <c:v>0.00042</c:v>
                </c:pt>
                <c:pt idx="169">
                  <c:v>0.000423</c:v>
                </c:pt>
                <c:pt idx="170">
                  <c:v>0.000425</c:v>
                </c:pt>
                <c:pt idx="171">
                  <c:v>0.000428</c:v>
                </c:pt>
                <c:pt idx="172">
                  <c:v>0.00043</c:v>
                </c:pt>
                <c:pt idx="173">
                  <c:v>0.000433</c:v>
                </c:pt>
                <c:pt idx="174">
                  <c:v>0.000435</c:v>
                </c:pt>
                <c:pt idx="175">
                  <c:v>0.000438</c:v>
                </c:pt>
                <c:pt idx="176">
                  <c:v>0.00044</c:v>
                </c:pt>
                <c:pt idx="177">
                  <c:v>0.000443</c:v>
                </c:pt>
                <c:pt idx="178">
                  <c:v>0.000445</c:v>
                </c:pt>
                <c:pt idx="179">
                  <c:v>0.000448</c:v>
                </c:pt>
                <c:pt idx="180">
                  <c:v>0.00045</c:v>
                </c:pt>
                <c:pt idx="181">
                  <c:v>0.000453</c:v>
                </c:pt>
                <c:pt idx="182">
                  <c:v>0.000455</c:v>
                </c:pt>
                <c:pt idx="183">
                  <c:v>0.000458</c:v>
                </c:pt>
                <c:pt idx="184">
                  <c:v>0.00046</c:v>
                </c:pt>
                <c:pt idx="185">
                  <c:v>0.000463</c:v>
                </c:pt>
                <c:pt idx="186">
                  <c:v>0.000465</c:v>
                </c:pt>
                <c:pt idx="187">
                  <c:v>0.000468</c:v>
                </c:pt>
                <c:pt idx="188">
                  <c:v>0.00047</c:v>
                </c:pt>
                <c:pt idx="189">
                  <c:v>0.000473</c:v>
                </c:pt>
                <c:pt idx="190">
                  <c:v>0.000475</c:v>
                </c:pt>
                <c:pt idx="191">
                  <c:v>0.000478</c:v>
                </c:pt>
                <c:pt idx="192">
                  <c:v>0.00048</c:v>
                </c:pt>
                <c:pt idx="193">
                  <c:v>0.000483</c:v>
                </c:pt>
                <c:pt idx="194">
                  <c:v>0.000485</c:v>
                </c:pt>
                <c:pt idx="195">
                  <c:v>0.000488</c:v>
                </c:pt>
                <c:pt idx="196">
                  <c:v>0.00049</c:v>
                </c:pt>
                <c:pt idx="197">
                  <c:v>0.000493</c:v>
                </c:pt>
                <c:pt idx="198">
                  <c:v>0.000495</c:v>
                </c:pt>
                <c:pt idx="199">
                  <c:v>0.000498</c:v>
                </c:pt>
                <c:pt idx="200">
                  <c:v>0.0005</c:v>
                </c:pt>
                <c:pt idx="201">
                  <c:v>0.000503</c:v>
                </c:pt>
                <c:pt idx="202">
                  <c:v>0.000505</c:v>
                </c:pt>
                <c:pt idx="203">
                  <c:v>0.000508</c:v>
                </c:pt>
                <c:pt idx="204">
                  <c:v>0.00051</c:v>
                </c:pt>
                <c:pt idx="205">
                  <c:v>0.000513</c:v>
                </c:pt>
                <c:pt idx="206">
                  <c:v>0.000515</c:v>
                </c:pt>
                <c:pt idx="207">
                  <c:v>0.000518</c:v>
                </c:pt>
                <c:pt idx="208">
                  <c:v>0.00052</c:v>
                </c:pt>
                <c:pt idx="209">
                  <c:v>0.000523</c:v>
                </c:pt>
                <c:pt idx="210">
                  <c:v>0.000525</c:v>
                </c:pt>
                <c:pt idx="211">
                  <c:v>0.000528</c:v>
                </c:pt>
                <c:pt idx="212">
                  <c:v>0.00053</c:v>
                </c:pt>
                <c:pt idx="213">
                  <c:v>0.000533</c:v>
                </c:pt>
                <c:pt idx="214">
                  <c:v>0.000535</c:v>
                </c:pt>
                <c:pt idx="215">
                  <c:v>0.000538</c:v>
                </c:pt>
                <c:pt idx="216">
                  <c:v>0.00054</c:v>
                </c:pt>
                <c:pt idx="217">
                  <c:v>0.000543</c:v>
                </c:pt>
                <c:pt idx="218">
                  <c:v>0.000545</c:v>
                </c:pt>
                <c:pt idx="219">
                  <c:v>0.000548</c:v>
                </c:pt>
                <c:pt idx="220">
                  <c:v>0.00055</c:v>
                </c:pt>
                <c:pt idx="221">
                  <c:v>0.000553</c:v>
                </c:pt>
                <c:pt idx="222">
                  <c:v>0.000555</c:v>
                </c:pt>
                <c:pt idx="223">
                  <c:v>0.000558</c:v>
                </c:pt>
                <c:pt idx="224">
                  <c:v>0.00056</c:v>
                </c:pt>
                <c:pt idx="225">
                  <c:v>0.000563</c:v>
                </c:pt>
                <c:pt idx="226">
                  <c:v>0.000565</c:v>
                </c:pt>
                <c:pt idx="227">
                  <c:v>0.000568</c:v>
                </c:pt>
                <c:pt idx="228">
                  <c:v>0.00057</c:v>
                </c:pt>
                <c:pt idx="229">
                  <c:v>0.000573</c:v>
                </c:pt>
                <c:pt idx="230">
                  <c:v>0.000575</c:v>
                </c:pt>
                <c:pt idx="231">
                  <c:v>0.000578</c:v>
                </c:pt>
                <c:pt idx="232">
                  <c:v>0.00058</c:v>
                </c:pt>
                <c:pt idx="233">
                  <c:v>0.000583</c:v>
                </c:pt>
                <c:pt idx="234">
                  <c:v>0.000585</c:v>
                </c:pt>
                <c:pt idx="235">
                  <c:v>0.000588</c:v>
                </c:pt>
                <c:pt idx="236">
                  <c:v>0.00059</c:v>
                </c:pt>
                <c:pt idx="237">
                  <c:v>0.000593</c:v>
                </c:pt>
                <c:pt idx="238">
                  <c:v>0.000595</c:v>
                </c:pt>
                <c:pt idx="239">
                  <c:v>0.000598</c:v>
                </c:pt>
                <c:pt idx="240">
                  <c:v>0.0006</c:v>
                </c:pt>
                <c:pt idx="241">
                  <c:v>0.000603</c:v>
                </c:pt>
                <c:pt idx="242">
                  <c:v>0.000605</c:v>
                </c:pt>
                <c:pt idx="243">
                  <c:v>0.000608</c:v>
                </c:pt>
                <c:pt idx="244">
                  <c:v>0.00061</c:v>
                </c:pt>
                <c:pt idx="245">
                  <c:v>0.000613</c:v>
                </c:pt>
                <c:pt idx="246">
                  <c:v>0.000615</c:v>
                </c:pt>
                <c:pt idx="247">
                  <c:v>0.000618</c:v>
                </c:pt>
                <c:pt idx="248">
                  <c:v>0.00062</c:v>
                </c:pt>
                <c:pt idx="249">
                  <c:v>0.000623</c:v>
                </c:pt>
                <c:pt idx="250">
                  <c:v>0.000625</c:v>
                </c:pt>
                <c:pt idx="251">
                  <c:v>0.000628</c:v>
                </c:pt>
                <c:pt idx="252">
                  <c:v>0.00063</c:v>
                </c:pt>
                <c:pt idx="253">
                  <c:v>0.000633</c:v>
                </c:pt>
                <c:pt idx="254">
                  <c:v>0.000635</c:v>
                </c:pt>
                <c:pt idx="255">
                  <c:v>0.000638</c:v>
                </c:pt>
                <c:pt idx="256">
                  <c:v>0.00064</c:v>
                </c:pt>
                <c:pt idx="257">
                  <c:v>0.000643</c:v>
                </c:pt>
                <c:pt idx="258">
                  <c:v>0.000645</c:v>
                </c:pt>
                <c:pt idx="259">
                  <c:v>0.000648</c:v>
                </c:pt>
                <c:pt idx="260">
                  <c:v>0.00065</c:v>
                </c:pt>
                <c:pt idx="261">
                  <c:v>0.000653</c:v>
                </c:pt>
                <c:pt idx="262">
                  <c:v>0.000655</c:v>
                </c:pt>
                <c:pt idx="263">
                  <c:v>0.000658</c:v>
                </c:pt>
                <c:pt idx="264">
                  <c:v>0.00066</c:v>
                </c:pt>
                <c:pt idx="265">
                  <c:v>0.000663</c:v>
                </c:pt>
                <c:pt idx="266">
                  <c:v>0.000665</c:v>
                </c:pt>
                <c:pt idx="267">
                  <c:v>0.000668</c:v>
                </c:pt>
                <c:pt idx="268">
                  <c:v>0.00067</c:v>
                </c:pt>
                <c:pt idx="269">
                  <c:v>0.000673</c:v>
                </c:pt>
                <c:pt idx="270">
                  <c:v>0.000675</c:v>
                </c:pt>
                <c:pt idx="271">
                  <c:v>0.000678</c:v>
                </c:pt>
                <c:pt idx="272">
                  <c:v>0.00068</c:v>
                </c:pt>
                <c:pt idx="273">
                  <c:v>0.000683</c:v>
                </c:pt>
                <c:pt idx="274">
                  <c:v>0.000685</c:v>
                </c:pt>
                <c:pt idx="275">
                  <c:v>0.000688</c:v>
                </c:pt>
                <c:pt idx="276">
                  <c:v>0.00069</c:v>
                </c:pt>
                <c:pt idx="277">
                  <c:v>0.000693</c:v>
                </c:pt>
                <c:pt idx="278">
                  <c:v>0.000695</c:v>
                </c:pt>
                <c:pt idx="279">
                  <c:v>0.000698</c:v>
                </c:pt>
                <c:pt idx="280">
                  <c:v>0.0007</c:v>
                </c:pt>
                <c:pt idx="281">
                  <c:v>0.000703</c:v>
                </c:pt>
                <c:pt idx="282">
                  <c:v>0.000705</c:v>
                </c:pt>
                <c:pt idx="283">
                  <c:v>0.000708</c:v>
                </c:pt>
                <c:pt idx="284">
                  <c:v>0.00071</c:v>
                </c:pt>
                <c:pt idx="285">
                  <c:v>0.000713</c:v>
                </c:pt>
                <c:pt idx="286">
                  <c:v>0.000715</c:v>
                </c:pt>
                <c:pt idx="287">
                  <c:v>0.000718</c:v>
                </c:pt>
                <c:pt idx="288">
                  <c:v>0.00072</c:v>
                </c:pt>
                <c:pt idx="289">
                  <c:v>0.000723</c:v>
                </c:pt>
                <c:pt idx="290">
                  <c:v>0.000725</c:v>
                </c:pt>
                <c:pt idx="291">
                  <c:v>0.000728</c:v>
                </c:pt>
                <c:pt idx="292">
                  <c:v>0.00073</c:v>
                </c:pt>
                <c:pt idx="293">
                  <c:v>0.000733</c:v>
                </c:pt>
                <c:pt idx="294">
                  <c:v>0.000735</c:v>
                </c:pt>
                <c:pt idx="295">
                  <c:v>0.000738</c:v>
                </c:pt>
                <c:pt idx="296">
                  <c:v>0.00074</c:v>
                </c:pt>
                <c:pt idx="297">
                  <c:v>0.000743</c:v>
                </c:pt>
                <c:pt idx="298">
                  <c:v>0.000745</c:v>
                </c:pt>
                <c:pt idx="299">
                  <c:v>0.000748</c:v>
                </c:pt>
                <c:pt idx="300">
                  <c:v>0.00075</c:v>
                </c:pt>
                <c:pt idx="301">
                  <c:v>0.000753</c:v>
                </c:pt>
                <c:pt idx="302">
                  <c:v>0.000755</c:v>
                </c:pt>
                <c:pt idx="303">
                  <c:v>0.000758</c:v>
                </c:pt>
                <c:pt idx="304">
                  <c:v>0.00076</c:v>
                </c:pt>
                <c:pt idx="305">
                  <c:v>0.000763</c:v>
                </c:pt>
                <c:pt idx="306">
                  <c:v>0.000765</c:v>
                </c:pt>
                <c:pt idx="307">
                  <c:v>0.000768</c:v>
                </c:pt>
                <c:pt idx="308">
                  <c:v>0.00077</c:v>
                </c:pt>
                <c:pt idx="309">
                  <c:v>0.000773</c:v>
                </c:pt>
                <c:pt idx="310">
                  <c:v>0.000775</c:v>
                </c:pt>
                <c:pt idx="311">
                  <c:v>0.000778</c:v>
                </c:pt>
                <c:pt idx="312">
                  <c:v>0.00078</c:v>
                </c:pt>
                <c:pt idx="313">
                  <c:v>0.000783</c:v>
                </c:pt>
                <c:pt idx="314">
                  <c:v>0.000785</c:v>
                </c:pt>
                <c:pt idx="315">
                  <c:v>0.000788</c:v>
                </c:pt>
                <c:pt idx="316">
                  <c:v>0.00079</c:v>
                </c:pt>
                <c:pt idx="317">
                  <c:v>0.000793</c:v>
                </c:pt>
                <c:pt idx="318">
                  <c:v>0.000795</c:v>
                </c:pt>
                <c:pt idx="319">
                  <c:v>0.000798</c:v>
                </c:pt>
                <c:pt idx="320">
                  <c:v>0.0008</c:v>
                </c:pt>
                <c:pt idx="321">
                  <c:v>0.000803</c:v>
                </c:pt>
                <c:pt idx="322">
                  <c:v>0.000805</c:v>
                </c:pt>
                <c:pt idx="323">
                  <c:v>0.000808</c:v>
                </c:pt>
                <c:pt idx="324">
                  <c:v>0.00081</c:v>
                </c:pt>
                <c:pt idx="325">
                  <c:v>0.000813</c:v>
                </c:pt>
                <c:pt idx="326">
                  <c:v>0.000815</c:v>
                </c:pt>
                <c:pt idx="327">
                  <c:v>0.000818</c:v>
                </c:pt>
                <c:pt idx="328">
                  <c:v>0.00082</c:v>
                </c:pt>
                <c:pt idx="329">
                  <c:v>0.000823</c:v>
                </c:pt>
                <c:pt idx="330">
                  <c:v>0.000825</c:v>
                </c:pt>
                <c:pt idx="331">
                  <c:v>0.000828</c:v>
                </c:pt>
                <c:pt idx="332">
                  <c:v>0.00083</c:v>
                </c:pt>
                <c:pt idx="333">
                  <c:v>0.000833</c:v>
                </c:pt>
                <c:pt idx="334">
                  <c:v>0.000835</c:v>
                </c:pt>
                <c:pt idx="335">
                  <c:v>0.000838</c:v>
                </c:pt>
                <c:pt idx="336">
                  <c:v>0.00084</c:v>
                </c:pt>
                <c:pt idx="337">
                  <c:v>0.000843</c:v>
                </c:pt>
                <c:pt idx="338">
                  <c:v>0.000845</c:v>
                </c:pt>
                <c:pt idx="339">
                  <c:v>0.000848</c:v>
                </c:pt>
                <c:pt idx="340">
                  <c:v>0.00085</c:v>
                </c:pt>
                <c:pt idx="341">
                  <c:v>0.000853</c:v>
                </c:pt>
                <c:pt idx="342">
                  <c:v>0.000855</c:v>
                </c:pt>
                <c:pt idx="343">
                  <c:v>0.000858</c:v>
                </c:pt>
                <c:pt idx="344">
                  <c:v>0.00086</c:v>
                </c:pt>
                <c:pt idx="345">
                  <c:v>0.000863</c:v>
                </c:pt>
                <c:pt idx="346">
                  <c:v>0.000865</c:v>
                </c:pt>
                <c:pt idx="347">
                  <c:v>0.000868</c:v>
                </c:pt>
                <c:pt idx="348">
                  <c:v>0.00087</c:v>
                </c:pt>
                <c:pt idx="349">
                  <c:v>0.000873</c:v>
                </c:pt>
                <c:pt idx="350">
                  <c:v>0.000875</c:v>
                </c:pt>
                <c:pt idx="351">
                  <c:v>0.000878</c:v>
                </c:pt>
                <c:pt idx="352">
                  <c:v>0.00088</c:v>
                </c:pt>
                <c:pt idx="353">
                  <c:v>0.000883</c:v>
                </c:pt>
                <c:pt idx="354">
                  <c:v>0.000885</c:v>
                </c:pt>
                <c:pt idx="355">
                  <c:v>0.000888</c:v>
                </c:pt>
                <c:pt idx="356">
                  <c:v>0.00089</c:v>
                </c:pt>
                <c:pt idx="357">
                  <c:v>0.000893</c:v>
                </c:pt>
                <c:pt idx="358">
                  <c:v>0.000895</c:v>
                </c:pt>
                <c:pt idx="359">
                  <c:v>0.000898</c:v>
                </c:pt>
                <c:pt idx="360">
                  <c:v>0.0009</c:v>
                </c:pt>
                <c:pt idx="361">
                  <c:v>0.000903</c:v>
                </c:pt>
                <c:pt idx="362">
                  <c:v>0.000905</c:v>
                </c:pt>
                <c:pt idx="363">
                  <c:v>0.000908</c:v>
                </c:pt>
                <c:pt idx="364">
                  <c:v>0.00091</c:v>
                </c:pt>
                <c:pt idx="365">
                  <c:v>0.000913</c:v>
                </c:pt>
                <c:pt idx="366">
                  <c:v>0.000915</c:v>
                </c:pt>
                <c:pt idx="367">
                  <c:v>0.000918</c:v>
                </c:pt>
                <c:pt idx="368">
                  <c:v>0.00092</c:v>
                </c:pt>
                <c:pt idx="369">
                  <c:v>0.000923</c:v>
                </c:pt>
                <c:pt idx="370">
                  <c:v>0.000925</c:v>
                </c:pt>
                <c:pt idx="371">
                  <c:v>0.000928</c:v>
                </c:pt>
                <c:pt idx="372">
                  <c:v>0.00093</c:v>
                </c:pt>
                <c:pt idx="373">
                  <c:v>0.000933</c:v>
                </c:pt>
                <c:pt idx="374">
                  <c:v>0.000935</c:v>
                </c:pt>
                <c:pt idx="375">
                  <c:v>0.000938</c:v>
                </c:pt>
                <c:pt idx="376">
                  <c:v>0.00094</c:v>
                </c:pt>
                <c:pt idx="377">
                  <c:v>0.000943</c:v>
                </c:pt>
                <c:pt idx="378">
                  <c:v>0.000945</c:v>
                </c:pt>
                <c:pt idx="379">
                  <c:v>0.000948</c:v>
                </c:pt>
                <c:pt idx="380">
                  <c:v>0.00095</c:v>
                </c:pt>
                <c:pt idx="381">
                  <c:v>0.000953</c:v>
                </c:pt>
                <c:pt idx="382">
                  <c:v>0.000955</c:v>
                </c:pt>
                <c:pt idx="383">
                  <c:v>0.000958</c:v>
                </c:pt>
                <c:pt idx="384">
                  <c:v>0.00096</c:v>
                </c:pt>
                <c:pt idx="385">
                  <c:v>0.000963</c:v>
                </c:pt>
                <c:pt idx="386">
                  <c:v>0.000965</c:v>
                </c:pt>
                <c:pt idx="387">
                  <c:v>0.000968</c:v>
                </c:pt>
                <c:pt idx="388">
                  <c:v>0.00097</c:v>
                </c:pt>
                <c:pt idx="389">
                  <c:v>0.000973</c:v>
                </c:pt>
                <c:pt idx="390">
                  <c:v>0.000975</c:v>
                </c:pt>
                <c:pt idx="391">
                  <c:v>0.000978</c:v>
                </c:pt>
                <c:pt idx="392">
                  <c:v>0.00098</c:v>
                </c:pt>
                <c:pt idx="393">
                  <c:v>0.000983</c:v>
                </c:pt>
                <c:pt idx="394">
                  <c:v>0.000985</c:v>
                </c:pt>
                <c:pt idx="395">
                  <c:v>0.000988</c:v>
                </c:pt>
                <c:pt idx="396">
                  <c:v>0.00099</c:v>
                </c:pt>
                <c:pt idx="397">
                  <c:v>0.000993</c:v>
                </c:pt>
                <c:pt idx="398">
                  <c:v>0.000995</c:v>
                </c:pt>
                <c:pt idx="399">
                  <c:v>0.000998</c:v>
                </c:pt>
                <c:pt idx="400">
                  <c:v>0.001</c:v>
                </c:pt>
                <c:pt idx="401">
                  <c:v>0.001003</c:v>
                </c:pt>
                <c:pt idx="402">
                  <c:v>0.001005</c:v>
                </c:pt>
                <c:pt idx="403">
                  <c:v>0.001008</c:v>
                </c:pt>
                <c:pt idx="404">
                  <c:v>0.00101</c:v>
                </c:pt>
                <c:pt idx="405">
                  <c:v>0.001013</c:v>
                </c:pt>
                <c:pt idx="406">
                  <c:v>0.001015</c:v>
                </c:pt>
                <c:pt idx="407">
                  <c:v>0.001018</c:v>
                </c:pt>
                <c:pt idx="408">
                  <c:v>0.00102</c:v>
                </c:pt>
                <c:pt idx="409">
                  <c:v>0.001023</c:v>
                </c:pt>
                <c:pt idx="410">
                  <c:v>0.001025</c:v>
                </c:pt>
                <c:pt idx="411">
                  <c:v>0.001028</c:v>
                </c:pt>
                <c:pt idx="412">
                  <c:v>0.00103</c:v>
                </c:pt>
                <c:pt idx="413">
                  <c:v>0.001033</c:v>
                </c:pt>
                <c:pt idx="414">
                  <c:v>0.001035</c:v>
                </c:pt>
                <c:pt idx="415">
                  <c:v>0.001038</c:v>
                </c:pt>
                <c:pt idx="416">
                  <c:v>0.00104</c:v>
                </c:pt>
                <c:pt idx="417">
                  <c:v>0.001043</c:v>
                </c:pt>
                <c:pt idx="418">
                  <c:v>0.001045</c:v>
                </c:pt>
                <c:pt idx="419">
                  <c:v>0.001048</c:v>
                </c:pt>
                <c:pt idx="420">
                  <c:v>0.00105</c:v>
                </c:pt>
                <c:pt idx="421">
                  <c:v>0.001053</c:v>
                </c:pt>
                <c:pt idx="422">
                  <c:v>0.001055</c:v>
                </c:pt>
                <c:pt idx="423">
                  <c:v>0.001058</c:v>
                </c:pt>
                <c:pt idx="424">
                  <c:v>0.00106</c:v>
                </c:pt>
                <c:pt idx="425">
                  <c:v>0.001063</c:v>
                </c:pt>
                <c:pt idx="426">
                  <c:v>0.001065</c:v>
                </c:pt>
                <c:pt idx="427">
                  <c:v>0.001068</c:v>
                </c:pt>
                <c:pt idx="428">
                  <c:v>0.00107</c:v>
                </c:pt>
                <c:pt idx="429">
                  <c:v>0.001073</c:v>
                </c:pt>
                <c:pt idx="430">
                  <c:v>0.001075</c:v>
                </c:pt>
                <c:pt idx="431">
                  <c:v>0.001078</c:v>
                </c:pt>
                <c:pt idx="432">
                  <c:v>0.00108</c:v>
                </c:pt>
                <c:pt idx="433">
                  <c:v>0.001083</c:v>
                </c:pt>
                <c:pt idx="434">
                  <c:v>0.001085</c:v>
                </c:pt>
                <c:pt idx="435">
                  <c:v>0.001088</c:v>
                </c:pt>
                <c:pt idx="436">
                  <c:v>0.00109</c:v>
                </c:pt>
                <c:pt idx="437">
                  <c:v>0.001093</c:v>
                </c:pt>
                <c:pt idx="438">
                  <c:v>0.001095</c:v>
                </c:pt>
                <c:pt idx="439">
                  <c:v>0.001098</c:v>
                </c:pt>
                <c:pt idx="440">
                  <c:v>0.0011</c:v>
                </c:pt>
                <c:pt idx="441">
                  <c:v>0.001103</c:v>
                </c:pt>
                <c:pt idx="442">
                  <c:v>0.001105</c:v>
                </c:pt>
                <c:pt idx="443">
                  <c:v>0.001108</c:v>
                </c:pt>
                <c:pt idx="444">
                  <c:v>0.00111</c:v>
                </c:pt>
                <c:pt idx="445">
                  <c:v>0.001113</c:v>
                </c:pt>
                <c:pt idx="446">
                  <c:v>0.001115</c:v>
                </c:pt>
                <c:pt idx="447">
                  <c:v>0.001118</c:v>
                </c:pt>
                <c:pt idx="448">
                  <c:v>0.00112</c:v>
                </c:pt>
                <c:pt idx="449">
                  <c:v>0.001123</c:v>
                </c:pt>
                <c:pt idx="450">
                  <c:v>0.001125</c:v>
                </c:pt>
                <c:pt idx="451">
                  <c:v>0.001128</c:v>
                </c:pt>
                <c:pt idx="452">
                  <c:v>0.00113</c:v>
                </c:pt>
                <c:pt idx="453">
                  <c:v>0.001133</c:v>
                </c:pt>
                <c:pt idx="454">
                  <c:v>0.001135</c:v>
                </c:pt>
                <c:pt idx="455">
                  <c:v>0.001138</c:v>
                </c:pt>
                <c:pt idx="456">
                  <c:v>0.00114</c:v>
                </c:pt>
                <c:pt idx="457">
                  <c:v>0.001143</c:v>
                </c:pt>
                <c:pt idx="458">
                  <c:v>0.001145</c:v>
                </c:pt>
                <c:pt idx="459">
                  <c:v>0.001148</c:v>
                </c:pt>
                <c:pt idx="460">
                  <c:v>0.00115</c:v>
                </c:pt>
                <c:pt idx="461">
                  <c:v>0.001153</c:v>
                </c:pt>
                <c:pt idx="462">
                  <c:v>0.001155</c:v>
                </c:pt>
                <c:pt idx="463">
                  <c:v>0.001158</c:v>
                </c:pt>
                <c:pt idx="464">
                  <c:v>0.00116</c:v>
                </c:pt>
                <c:pt idx="465">
                  <c:v>0.001163</c:v>
                </c:pt>
                <c:pt idx="466">
                  <c:v>0.001165</c:v>
                </c:pt>
                <c:pt idx="467">
                  <c:v>0.001168</c:v>
                </c:pt>
                <c:pt idx="468">
                  <c:v>0.00117</c:v>
                </c:pt>
                <c:pt idx="469">
                  <c:v>0.001173</c:v>
                </c:pt>
                <c:pt idx="470">
                  <c:v>0.001175</c:v>
                </c:pt>
                <c:pt idx="471">
                  <c:v>0.001178</c:v>
                </c:pt>
                <c:pt idx="472">
                  <c:v>0.00118</c:v>
                </c:pt>
                <c:pt idx="473">
                  <c:v>0.001183</c:v>
                </c:pt>
                <c:pt idx="474">
                  <c:v>0.001185</c:v>
                </c:pt>
                <c:pt idx="475">
                  <c:v>0.001188</c:v>
                </c:pt>
                <c:pt idx="476">
                  <c:v>0.00119</c:v>
                </c:pt>
                <c:pt idx="477">
                  <c:v>0.001193</c:v>
                </c:pt>
                <c:pt idx="478">
                  <c:v>0.001195</c:v>
                </c:pt>
                <c:pt idx="479">
                  <c:v>0.001198</c:v>
                </c:pt>
                <c:pt idx="480">
                  <c:v>0.0012</c:v>
                </c:pt>
                <c:pt idx="481">
                  <c:v>0.001203</c:v>
                </c:pt>
                <c:pt idx="482">
                  <c:v>0.001205</c:v>
                </c:pt>
                <c:pt idx="483">
                  <c:v>0.001208</c:v>
                </c:pt>
                <c:pt idx="484">
                  <c:v>0.00121</c:v>
                </c:pt>
                <c:pt idx="485">
                  <c:v>0.001213</c:v>
                </c:pt>
                <c:pt idx="486">
                  <c:v>0.001215</c:v>
                </c:pt>
                <c:pt idx="487">
                  <c:v>0.001218</c:v>
                </c:pt>
                <c:pt idx="488">
                  <c:v>0.00122</c:v>
                </c:pt>
                <c:pt idx="489">
                  <c:v>0.001223</c:v>
                </c:pt>
                <c:pt idx="490">
                  <c:v>0.001225</c:v>
                </c:pt>
                <c:pt idx="491">
                  <c:v>0.001228</c:v>
                </c:pt>
                <c:pt idx="492">
                  <c:v>0.00123</c:v>
                </c:pt>
                <c:pt idx="493">
                  <c:v>0.001233</c:v>
                </c:pt>
                <c:pt idx="494">
                  <c:v>0.001235</c:v>
                </c:pt>
                <c:pt idx="495">
                  <c:v>0.001238</c:v>
                </c:pt>
                <c:pt idx="496">
                  <c:v>0.00124</c:v>
                </c:pt>
                <c:pt idx="497">
                  <c:v>0.001243</c:v>
                </c:pt>
                <c:pt idx="498">
                  <c:v>0.001245</c:v>
                </c:pt>
                <c:pt idx="499">
                  <c:v>0.001248</c:v>
                </c:pt>
                <c:pt idx="500">
                  <c:v>0.00125</c:v>
                </c:pt>
                <c:pt idx="501">
                  <c:v>0.001253</c:v>
                </c:pt>
                <c:pt idx="502">
                  <c:v>0.001255</c:v>
                </c:pt>
                <c:pt idx="503">
                  <c:v>0.001258</c:v>
                </c:pt>
                <c:pt idx="504">
                  <c:v>0.00126</c:v>
                </c:pt>
                <c:pt idx="505">
                  <c:v>0.001263</c:v>
                </c:pt>
                <c:pt idx="506">
                  <c:v>0.001265</c:v>
                </c:pt>
                <c:pt idx="507">
                  <c:v>0.001268</c:v>
                </c:pt>
                <c:pt idx="508">
                  <c:v>0.00127</c:v>
                </c:pt>
                <c:pt idx="509">
                  <c:v>0.001273</c:v>
                </c:pt>
                <c:pt idx="510">
                  <c:v>0.001275</c:v>
                </c:pt>
                <c:pt idx="511">
                  <c:v>0.001278</c:v>
                </c:pt>
                <c:pt idx="512">
                  <c:v>0.00128</c:v>
                </c:pt>
                <c:pt idx="513">
                  <c:v>0.001283</c:v>
                </c:pt>
                <c:pt idx="514">
                  <c:v>0.001285</c:v>
                </c:pt>
                <c:pt idx="515">
                  <c:v>0.001288</c:v>
                </c:pt>
                <c:pt idx="516">
                  <c:v>0.00129</c:v>
                </c:pt>
                <c:pt idx="517">
                  <c:v>0.001293</c:v>
                </c:pt>
                <c:pt idx="518">
                  <c:v>0.001295</c:v>
                </c:pt>
                <c:pt idx="519">
                  <c:v>0.001298</c:v>
                </c:pt>
                <c:pt idx="520">
                  <c:v>0.0013</c:v>
                </c:pt>
                <c:pt idx="521">
                  <c:v>0.001303</c:v>
                </c:pt>
                <c:pt idx="522">
                  <c:v>0.001305</c:v>
                </c:pt>
                <c:pt idx="523">
                  <c:v>0.001308</c:v>
                </c:pt>
                <c:pt idx="524">
                  <c:v>0.00131</c:v>
                </c:pt>
                <c:pt idx="525">
                  <c:v>0.001313</c:v>
                </c:pt>
                <c:pt idx="526">
                  <c:v>0.001315</c:v>
                </c:pt>
                <c:pt idx="527">
                  <c:v>0.001318</c:v>
                </c:pt>
                <c:pt idx="528">
                  <c:v>0.00132</c:v>
                </c:pt>
                <c:pt idx="529">
                  <c:v>0.001323</c:v>
                </c:pt>
                <c:pt idx="530">
                  <c:v>0.001325</c:v>
                </c:pt>
                <c:pt idx="531">
                  <c:v>0.001328</c:v>
                </c:pt>
                <c:pt idx="532">
                  <c:v>0.00133</c:v>
                </c:pt>
                <c:pt idx="533">
                  <c:v>0.001333</c:v>
                </c:pt>
                <c:pt idx="534">
                  <c:v>0.001335</c:v>
                </c:pt>
                <c:pt idx="535">
                  <c:v>0.001338</c:v>
                </c:pt>
                <c:pt idx="536">
                  <c:v>0.00134</c:v>
                </c:pt>
                <c:pt idx="537">
                  <c:v>0.001343</c:v>
                </c:pt>
                <c:pt idx="538">
                  <c:v>0.001345</c:v>
                </c:pt>
                <c:pt idx="539">
                  <c:v>0.001348</c:v>
                </c:pt>
                <c:pt idx="540">
                  <c:v>0.00135</c:v>
                </c:pt>
                <c:pt idx="541">
                  <c:v>0.001353</c:v>
                </c:pt>
                <c:pt idx="542">
                  <c:v>0.001355</c:v>
                </c:pt>
                <c:pt idx="543">
                  <c:v>0.001358</c:v>
                </c:pt>
                <c:pt idx="544">
                  <c:v>0.00136</c:v>
                </c:pt>
                <c:pt idx="545">
                  <c:v>0.001363</c:v>
                </c:pt>
                <c:pt idx="546">
                  <c:v>0.001365</c:v>
                </c:pt>
                <c:pt idx="547">
                  <c:v>0.001368</c:v>
                </c:pt>
                <c:pt idx="548">
                  <c:v>0.00137</c:v>
                </c:pt>
                <c:pt idx="549">
                  <c:v>0.001373</c:v>
                </c:pt>
                <c:pt idx="550">
                  <c:v>0.001375</c:v>
                </c:pt>
                <c:pt idx="551">
                  <c:v>0.001378</c:v>
                </c:pt>
                <c:pt idx="552">
                  <c:v>0.00138</c:v>
                </c:pt>
                <c:pt idx="553">
                  <c:v>0.001383</c:v>
                </c:pt>
                <c:pt idx="554">
                  <c:v>0.001385</c:v>
                </c:pt>
                <c:pt idx="555">
                  <c:v>0.001388</c:v>
                </c:pt>
                <c:pt idx="556">
                  <c:v>0.00139</c:v>
                </c:pt>
                <c:pt idx="557">
                  <c:v>0.001393</c:v>
                </c:pt>
                <c:pt idx="558">
                  <c:v>0.001395</c:v>
                </c:pt>
                <c:pt idx="559">
                  <c:v>0.001398</c:v>
                </c:pt>
                <c:pt idx="560">
                  <c:v>0.0014</c:v>
                </c:pt>
                <c:pt idx="561">
                  <c:v>0.001403</c:v>
                </c:pt>
                <c:pt idx="562">
                  <c:v>0.001405</c:v>
                </c:pt>
                <c:pt idx="563">
                  <c:v>0.001408</c:v>
                </c:pt>
                <c:pt idx="564">
                  <c:v>0.00141</c:v>
                </c:pt>
                <c:pt idx="565">
                  <c:v>0.001413</c:v>
                </c:pt>
                <c:pt idx="566">
                  <c:v>0.001415</c:v>
                </c:pt>
                <c:pt idx="567">
                  <c:v>0.001418</c:v>
                </c:pt>
                <c:pt idx="568">
                  <c:v>0.00142</c:v>
                </c:pt>
                <c:pt idx="569">
                  <c:v>0.001423</c:v>
                </c:pt>
                <c:pt idx="570">
                  <c:v>0.001425</c:v>
                </c:pt>
                <c:pt idx="571">
                  <c:v>0.001428</c:v>
                </c:pt>
                <c:pt idx="572">
                  <c:v>0.00143</c:v>
                </c:pt>
                <c:pt idx="573">
                  <c:v>0.001433</c:v>
                </c:pt>
                <c:pt idx="574">
                  <c:v>0.001435</c:v>
                </c:pt>
                <c:pt idx="575">
                  <c:v>0.001438</c:v>
                </c:pt>
                <c:pt idx="576">
                  <c:v>0.00144</c:v>
                </c:pt>
                <c:pt idx="577">
                  <c:v>0.001443</c:v>
                </c:pt>
                <c:pt idx="578">
                  <c:v>0.001445</c:v>
                </c:pt>
                <c:pt idx="579">
                  <c:v>0.001448</c:v>
                </c:pt>
                <c:pt idx="580">
                  <c:v>0.00145</c:v>
                </c:pt>
                <c:pt idx="581">
                  <c:v>0.001453</c:v>
                </c:pt>
                <c:pt idx="582">
                  <c:v>0.001455</c:v>
                </c:pt>
                <c:pt idx="583">
                  <c:v>0.001458</c:v>
                </c:pt>
                <c:pt idx="584">
                  <c:v>0.00146</c:v>
                </c:pt>
                <c:pt idx="585">
                  <c:v>0.001463</c:v>
                </c:pt>
                <c:pt idx="586">
                  <c:v>0.001465</c:v>
                </c:pt>
                <c:pt idx="587">
                  <c:v>0.001468</c:v>
                </c:pt>
                <c:pt idx="588">
                  <c:v>0.00147</c:v>
                </c:pt>
                <c:pt idx="589">
                  <c:v>0.001473</c:v>
                </c:pt>
                <c:pt idx="590">
                  <c:v>0.001475</c:v>
                </c:pt>
                <c:pt idx="591">
                  <c:v>0.001478</c:v>
                </c:pt>
                <c:pt idx="592">
                  <c:v>0.00148</c:v>
                </c:pt>
                <c:pt idx="593">
                  <c:v>0.001483</c:v>
                </c:pt>
                <c:pt idx="594">
                  <c:v>0.001485</c:v>
                </c:pt>
                <c:pt idx="595">
                  <c:v>0.001488</c:v>
                </c:pt>
                <c:pt idx="596">
                  <c:v>0.00149</c:v>
                </c:pt>
                <c:pt idx="597">
                  <c:v>0.001493</c:v>
                </c:pt>
                <c:pt idx="598">
                  <c:v>0.001495</c:v>
                </c:pt>
                <c:pt idx="599">
                  <c:v>0.001498</c:v>
                </c:pt>
                <c:pt idx="600">
                  <c:v>0.0015</c:v>
                </c:pt>
                <c:pt idx="601">
                  <c:v>0.001503</c:v>
                </c:pt>
                <c:pt idx="602">
                  <c:v>0.001505</c:v>
                </c:pt>
                <c:pt idx="603">
                  <c:v>0.001508</c:v>
                </c:pt>
                <c:pt idx="604">
                  <c:v>0.00151</c:v>
                </c:pt>
                <c:pt idx="605">
                  <c:v>0.001513</c:v>
                </c:pt>
                <c:pt idx="606">
                  <c:v>0.001515</c:v>
                </c:pt>
                <c:pt idx="607">
                  <c:v>0.001518</c:v>
                </c:pt>
                <c:pt idx="608">
                  <c:v>0.00152</c:v>
                </c:pt>
                <c:pt idx="609">
                  <c:v>0.001523</c:v>
                </c:pt>
                <c:pt idx="610">
                  <c:v>0.001525</c:v>
                </c:pt>
                <c:pt idx="611">
                  <c:v>0.001528</c:v>
                </c:pt>
                <c:pt idx="612">
                  <c:v>0.00153</c:v>
                </c:pt>
                <c:pt idx="613">
                  <c:v>0.001533</c:v>
                </c:pt>
                <c:pt idx="614">
                  <c:v>0.001535</c:v>
                </c:pt>
                <c:pt idx="615">
                  <c:v>0.001538</c:v>
                </c:pt>
                <c:pt idx="616">
                  <c:v>0.00154</c:v>
                </c:pt>
                <c:pt idx="617">
                  <c:v>0.001543</c:v>
                </c:pt>
                <c:pt idx="618">
                  <c:v>0.001545</c:v>
                </c:pt>
                <c:pt idx="619">
                  <c:v>0.001548</c:v>
                </c:pt>
                <c:pt idx="620">
                  <c:v>0.00155</c:v>
                </c:pt>
                <c:pt idx="621">
                  <c:v>0.001553</c:v>
                </c:pt>
                <c:pt idx="622">
                  <c:v>0.001555</c:v>
                </c:pt>
                <c:pt idx="623">
                  <c:v>0.001558</c:v>
                </c:pt>
                <c:pt idx="624">
                  <c:v>0.00156</c:v>
                </c:pt>
                <c:pt idx="625">
                  <c:v>0.001563</c:v>
                </c:pt>
                <c:pt idx="626">
                  <c:v>0.001565</c:v>
                </c:pt>
                <c:pt idx="627">
                  <c:v>0.001568</c:v>
                </c:pt>
                <c:pt idx="628">
                  <c:v>0.00157</c:v>
                </c:pt>
                <c:pt idx="629">
                  <c:v>0.001573</c:v>
                </c:pt>
                <c:pt idx="630">
                  <c:v>0.001575</c:v>
                </c:pt>
                <c:pt idx="631">
                  <c:v>0.001578</c:v>
                </c:pt>
                <c:pt idx="632">
                  <c:v>0.00158</c:v>
                </c:pt>
                <c:pt idx="633">
                  <c:v>0.001583</c:v>
                </c:pt>
                <c:pt idx="634">
                  <c:v>0.001585</c:v>
                </c:pt>
                <c:pt idx="635">
                  <c:v>0.001588</c:v>
                </c:pt>
                <c:pt idx="636">
                  <c:v>0.00159</c:v>
                </c:pt>
                <c:pt idx="637">
                  <c:v>0.001593</c:v>
                </c:pt>
                <c:pt idx="638">
                  <c:v>0.001595</c:v>
                </c:pt>
                <c:pt idx="639">
                  <c:v>0.001598</c:v>
                </c:pt>
                <c:pt idx="640">
                  <c:v>0.0016</c:v>
                </c:pt>
                <c:pt idx="641">
                  <c:v>0.001603</c:v>
                </c:pt>
                <c:pt idx="642">
                  <c:v>0.001605</c:v>
                </c:pt>
                <c:pt idx="643">
                  <c:v>0.001608</c:v>
                </c:pt>
                <c:pt idx="644">
                  <c:v>0.00161</c:v>
                </c:pt>
                <c:pt idx="645">
                  <c:v>0.001613</c:v>
                </c:pt>
                <c:pt idx="646">
                  <c:v>0.001615</c:v>
                </c:pt>
                <c:pt idx="647">
                  <c:v>0.001618</c:v>
                </c:pt>
                <c:pt idx="648">
                  <c:v>0.00162</c:v>
                </c:pt>
                <c:pt idx="649">
                  <c:v>0.001623</c:v>
                </c:pt>
                <c:pt idx="650">
                  <c:v>0.001625</c:v>
                </c:pt>
                <c:pt idx="651">
                  <c:v>0.001628</c:v>
                </c:pt>
                <c:pt idx="652">
                  <c:v>0.00163</c:v>
                </c:pt>
                <c:pt idx="653">
                  <c:v>0.001633</c:v>
                </c:pt>
                <c:pt idx="654">
                  <c:v>0.001635</c:v>
                </c:pt>
                <c:pt idx="655">
                  <c:v>0.001638</c:v>
                </c:pt>
                <c:pt idx="656">
                  <c:v>0.00164</c:v>
                </c:pt>
                <c:pt idx="657">
                  <c:v>0.001643</c:v>
                </c:pt>
                <c:pt idx="658">
                  <c:v>0.001645</c:v>
                </c:pt>
                <c:pt idx="659">
                  <c:v>0.001648</c:v>
                </c:pt>
                <c:pt idx="660">
                  <c:v>0.00165</c:v>
                </c:pt>
                <c:pt idx="661">
                  <c:v>0.001653</c:v>
                </c:pt>
                <c:pt idx="662">
                  <c:v>0.001655</c:v>
                </c:pt>
                <c:pt idx="663">
                  <c:v>0.001658</c:v>
                </c:pt>
                <c:pt idx="664">
                  <c:v>0.00166</c:v>
                </c:pt>
                <c:pt idx="665">
                  <c:v>0.001663</c:v>
                </c:pt>
                <c:pt idx="666">
                  <c:v>0.001665</c:v>
                </c:pt>
                <c:pt idx="667">
                  <c:v>0.001668</c:v>
                </c:pt>
                <c:pt idx="668">
                  <c:v>0.00167</c:v>
                </c:pt>
                <c:pt idx="669">
                  <c:v>0.001673</c:v>
                </c:pt>
                <c:pt idx="670">
                  <c:v>0.001675</c:v>
                </c:pt>
                <c:pt idx="671">
                  <c:v>0.001678</c:v>
                </c:pt>
                <c:pt idx="672">
                  <c:v>0.00168</c:v>
                </c:pt>
                <c:pt idx="673">
                  <c:v>0.001683</c:v>
                </c:pt>
                <c:pt idx="674">
                  <c:v>0.001685</c:v>
                </c:pt>
                <c:pt idx="675">
                  <c:v>0.001688</c:v>
                </c:pt>
                <c:pt idx="676">
                  <c:v>0.00169</c:v>
                </c:pt>
                <c:pt idx="677">
                  <c:v>0.001693</c:v>
                </c:pt>
                <c:pt idx="678">
                  <c:v>0.001695</c:v>
                </c:pt>
                <c:pt idx="679">
                  <c:v>0.001698</c:v>
                </c:pt>
                <c:pt idx="680">
                  <c:v>0.0017</c:v>
                </c:pt>
                <c:pt idx="681">
                  <c:v>0.001703</c:v>
                </c:pt>
                <c:pt idx="682">
                  <c:v>0.001705</c:v>
                </c:pt>
                <c:pt idx="683">
                  <c:v>0.001708</c:v>
                </c:pt>
                <c:pt idx="684">
                  <c:v>0.00171</c:v>
                </c:pt>
                <c:pt idx="685">
                  <c:v>0.001713</c:v>
                </c:pt>
                <c:pt idx="686">
                  <c:v>0.001715</c:v>
                </c:pt>
                <c:pt idx="687">
                  <c:v>0.001718</c:v>
                </c:pt>
                <c:pt idx="688">
                  <c:v>0.00172</c:v>
                </c:pt>
                <c:pt idx="689">
                  <c:v>0.001723</c:v>
                </c:pt>
                <c:pt idx="690">
                  <c:v>0.001725</c:v>
                </c:pt>
                <c:pt idx="691">
                  <c:v>0.001728</c:v>
                </c:pt>
                <c:pt idx="692">
                  <c:v>0.00173</c:v>
                </c:pt>
                <c:pt idx="693">
                  <c:v>0.001733</c:v>
                </c:pt>
                <c:pt idx="694">
                  <c:v>0.001735</c:v>
                </c:pt>
                <c:pt idx="695">
                  <c:v>0.001738</c:v>
                </c:pt>
                <c:pt idx="696">
                  <c:v>0.00174</c:v>
                </c:pt>
                <c:pt idx="697">
                  <c:v>0.001743</c:v>
                </c:pt>
                <c:pt idx="698">
                  <c:v>0.001745</c:v>
                </c:pt>
                <c:pt idx="699">
                  <c:v>0.001748</c:v>
                </c:pt>
                <c:pt idx="700">
                  <c:v>0.00175</c:v>
                </c:pt>
                <c:pt idx="701">
                  <c:v>0.001753</c:v>
                </c:pt>
                <c:pt idx="702">
                  <c:v>0.001755</c:v>
                </c:pt>
                <c:pt idx="703">
                  <c:v>0.001758</c:v>
                </c:pt>
                <c:pt idx="704">
                  <c:v>0.00176</c:v>
                </c:pt>
                <c:pt idx="705">
                  <c:v>0.001763</c:v>
                </c:pt>
                <c:pt idx="706">
                  <c:v>0.001765</c:v>
                </c:pt>
                <c:pt idx="707">
                  <c:v>0.001768</c:v>
                </c:pt>
                <c:pt idx="708">
                  <c:v>0.00177</c:v>
                </c:pt>
                <c:pt idx="709">
                  <c:v>0.001773</c:v>
                </c:pt>
                <c:pt idx="710">
                  <c:v>0.001775</c:v>
                </c:pt>
                <c:pt idx="711">
                  <c:v>0.001778</c:v>
                </c:pt>
                <c:pt idx="712">
                  <c:v>0.00178</c:v>
                </c:pt>
                <c:pt idx="713">
                  <c:v>0.001783</c:v>
                </c:pt>
                <c:pt idx="714">
                  <c:v>0.001785</c:v>
                </c:pt>
                <c:pt idx="715">
                  <c:v>0.001788</c:v>
                </c:pt>
                <c:pt idx="716">
                  <c:v>0.00179</c:v>
                </c:pt>
                <c:pt idx="717">
                  <c:v>0.001793</c:v>
                </c:pt>
                <c:pt idx="718">
                  <c:v>0.001795</c:v>
                </c:pt>
                <c:pt idx="719">
                  <c:v>0.001798</c:v>
                </c:pt>
                <c:pt idx="720">
                  <c:v>0.0018</c:v>
                </c:pt>
                <c:pt idx="721">
                  <c:v>0.001803</c:v>
                </c:pt>
                <c:pt idx="722">
                  <c:v>0.001805</c:v>
                </c:pt>
                <c:pt idx="723">
                  <c:v>0.001808</c:v>
                </c:pt>
                <c:pt idx="724">
                  <c:v>0.00181</c:v>
                </c:pt>
                <c:pt idx="725">
                  <c:v>0.001813</c:v>
                </c:pt>
                <c:pt idx="726">
                  <c:v>0.001815</c:v>
                </c:pt>
                <c:pt idx="727">
                  <c:v>0.001818</c:v>
                </c:pt>
                <c:pt idx="728">
                  <c:v>0.00182</c:v>
                </c:pt>
                <c:pt idx="729">
                  <c:v>0.001823</c:v>
                </c:pt>
                <c:pt idx="730">
                  <c:v>0.001825</c:v>
                </c:pt>
                <c:pt idx="731">
                  <c:v>0.001828</c:v>
                </c:pt>
                <c:pt idx="732">
                  <c:v>0.00183</c:v>
                </c:pt>
                <c:pt idx="733">
                  <c:v>0.001833</c:v>
                </c:pt>
                <c:pt idx="734">
                  <c:v>0.001835</c:v>
                </c:pt>
                <c:pt idx="735">
                  <c:v>0.001838</c:v>
                </c:pt>
                <c:pt idx="736">
                  <c:v>0.00184</c:v>
                </c:pt>
                <c:pt idx="737">
                  <c:v>0.001843</c:v>
                </c:pt>
                <c:pt idx="738">
                  <c:v>0.001845</c:v>
                </c:pt>
                <c:pt idx="739">
                  <c:v>0.001848</c:v>
                </c:pt>
                <c:pt idx="740">
                  <c:v>0.00185</c:v>
                </c:pt>
                <c:pt idx="741">
                  <c:v>0.001853</c:v>
                </c:pt>
                <c:pt idx="742">
                  <c:v>0.001855</c:v>
                </c:pt>
                <c:pt idx="743">
                  <c:v>0.001858</c:v>
                </c:pt>
                <c:pt idx="744">
                  <c:v>0.00186</c:v>
                </c:pt>
                <c:pt idx="745">
                  <c:v>0.001863</c:v>
                </c:pt>
                <c:pt idx="746">
                  <c:v>0.001865</c:v>
                </c:pt>
                <c:pt idx="747">
                  <c:v>0.001868</c:v>
                </c:pt>
                <c:pt idx="748">
                  <c:v>0.00187</c:v>
                </c:pt>
                <c:pt idx="749">
                  <c:v>0.001873</c:v>
                </c:pt>
                <c:pt idx="750">
                  <c:v>0.001875</c:v>
                </c:pt>
                <c:pt idx="751">
                  <c:v>0.001878</c:v>
                </c:pt>
                <c:pt idx="752">
                  <c:v>0.00188</c:v>
                </c:pt>
                <c:pt idx="753">
                  <c:v>0.001883</c:v>
                </c:pt>
                <c:pt idx="754">
                  <c:v>0.001885</c:v>
                </c:pt>
                <c:pt idx="755">
                  <c:v>0.001888</c:v>
                </c:pt>
                <c:pt idx="756">
                  <c:v>0.00189</c:v>
                </c:pt>
                <c:pt idx="757">
                  <c:v>0.001893</c:v>
                </c:pt>
                <c:pt idx="758">
                  <c:v>0.001895</c:v>
                </c:pt>
                <c:pt idx="759">
                  <c:v>0.001898</c:v>
                </c:pt>
                <c:pt idx="760">
                  <c:v>0.0019</c:v>
                </c:pt>
                <c:pt idx="761">
                  <c:v>0.001903</c:v>
                </c:pt>
                <c:pt idx="762">
                  <c:v>0.001905</c:v>
                </c:pt>
                <c:pt idx="763">
                  <c:v>0.001908</c:v>
                </c:pt>
                <c:pt idx="764">
                  <c:v>0.00191</c:v>
                </c:pt>
                <c:pt idx="765">
                  <c:v>0.001913</c:v>
                </c:pt>
                <c:pt idx="766">
                  <c:v>0.001915</c:v>
                </c:pt>
                <c:pt idx="767">
                  <c:v>0.001918</c:v>
                </c:pt>
                <c:pt idx="768">
                  <c:v>0.00192</c:v>
                </c:pt>
                <c:pt idx="769">
                  <c:v>0.001923</c:v>
                </c:pt>
                <c:pt idx="770">
                  <c:v>0.001925</c:v>
                </c:pt>
                <c:pt idx="771">
                  <c:v>0.001928</c:v>
                </c:pt>
                <c:pt idx="772">
                  <c:v>0.00193</c:v>
                </c:pt>
                <c:pt idx="773">
                  <c:v>0.001933</c:v>
                </c:pt>
                <c:pt idx="774">
                  <c:v>0.001935</c:v>
                </c:pt>
                <c:pt idx="775">
                  <c:v>0.001938</c:v>
                </c:pt>
                <c:pt idx="776">
                  <c:v>0.00194</c:v>
                </c:pt>
                <c:pt idx="777">
                  <c:v>0.001943</c:v>
                </c:pt>
                <c:pt idx="778">
                  <c:v>0.001945</c:v>
                </c:pt>
                <c:pt idx="779">
                  <c:v>0.001948</c:v>
                </c:pt>
                <c:pt idx="780">
                  <c:v>0.00195</c:v>
                </c:pt>
                <c:pt idx="781">
                  <c:v>0.001953</c:v>
                </c:pt>
                <c:pt idx="782">
                  <c:v>0.001955</c:v>
                </c:pt>
                <c:pt idx="783">
                  <c:v>0.001958</c:v>
                </c:pt>
                <c:pt idx="784">
                  <c:v>0.00196</c:v>
                </c:pt>
                <c:pt idx="785">
                  <c:v>0.001963</c:v>
                </c:pt>
                <c:pt idx="786">
                  <c:v>0.001965</c:v>
                </c:pt>
                <c:pt idx="787">
                  <c:v>0.001968</c:v>
                </c:pt>
                <c:pt idx="788">
                  <c:v>0.00197</c:v>
                </c:pt>
                <c:pt idx="789">
                  <c:v>0.001973</c:v>
                </c:pt>
                <c:pt idx="790">
                  <c:v>0.001975</c:v>
                </c:pt>
                <c:pt idx="791">
                  <c:v>0.001978</c:v>
                </c:pt>
                <c:pt idx="792">
                  <c:v>0.00198</c:v>
                </c:pt>
                <c:pt idx="793">
                  <c:v>0.001983</c:v>
                </c:pt>
                <c:pt idx="794">
                  <c:v>0.001985</c:v>
                </c:pt>
                <c:pt idx="795">
                  <c:v>0.001988</c:v>
                </c:pt>
                <c:pt idx="796">
                  <c:v>0.00199</c:v>
                </c:pt>
                <c:pt idx="797">
                  <c:v>0.001993</c:v>
                </c:pt>
                <c:pt idx="798">
                  <c:v>0.001995</c:v>
                </c:pt>
                <c:pt idx="799">
                  <c:v>0.001998</c:v>
                </c:pt>
                <c:pt idx="800">
                  <c:v>0.002</c:v>
                </c:pt>
                <c:pt idx="801">
                  <c:v>0.002003</c:v>
                </c:pt>
                <c:pt idx="802">
                  <c:v>0.002005</c:v>
                </c:pt>
                <c:pt idx="803">
                  <c:v>0.002008</c:v>
                </c:pt>
                <c:pt idx="804">
                  <c:v>0.00201</c:v>
                </c:pt>
                <c:pt idx="805">
                  <c:v>0.002013</c:v>
                </c:pt>
                <c:pt idx="806">
                  <c:v>0.002015</c:v>
                </c:pt>
                <c:pt idx="807">
                  <c:v>0.002018</c:v>
                </c:pt>
                <c:pt idx="808">
                  <c:v>0.00202</c:v>
                </c:pt>
                <c:pt idx="809">
                  <c:v>0.002023</c:v>
                </c:pt>
                <c:pt idx="810">
                  <c:v>0.002025</c:v>
                </c:pt>
                <c:pt idx="811">
                  <c:v>0.002028</c:v>
                </c:pt>
                <c:pt idx="812">
                  <c:v>0.00203</c:v>
                </c:pt>
                <c:pt idx="813">
                  <c:v>0.002033</c:v>
                </c:pt>
                <c:pt idx="814">
                  <c:v>0.002035</c:v>
                </c:pt>
                <c:pt idx="815">
                  <c:v>0.002038</c:v>
                </c:pt>
                <c:pt idx="816">
                  <c:v>0.00204</c:v>
                </c:pt>
                <c:pt idx="817">
                  <c:v>0.002043</c:v>
                </c:pt>
                <c:pt idx="818">
                  <c:v>0.002045</c:v>
                </c:pt>
                <c:pt idx="819">
                  <c:v>0.002048</c:v>
                </c:pt>
                <c:pt idx="820">
                  <c:v>0.00205</c:v>
                </c:pt>
                <c:pt idx="821">
                  <c:v>0.002053</c:v>
                </c:pt>
                <c:pt idx="822">
                  <c:v>0.002055</c:v>
                </c:pt>
                <c:pt idx="823">
                  <c:v>0.002058</c:v>
                </c:pt>
                <c:pt idx="824">
                  <c:v>0.00206</c:v>
                </c:pt>
                <c:pt idx="825">
                  <c:v>0.002063</c:v>
                </c:pt>
                <c:pt idx="826">
                  <c:v>0.002065</c:v>
                </c:pt>
                <c:pt idx="827">
                  <c:v>0.002068</c:v>
                </c:pt>
                <c:pt idx="828">
                  <c:v>0.00207</c:v>
                </c:pt>
                <c:pt idx="829">
                  <c:v>0.002073</c:v>
                </c:pt>
                <c:pt idx="830">
                  <c:v>0.002075</c:v>
                </c:pt>
                <c:pt idx="831">
                  <c:v>0.002078</c:v>
                </c:pt>
                <c:pt idx="832">
                  <c:v>0.00208</c:v>
                </c:pt>
                <c:pt idx="833">
                  <c:v>0.002083</c:v>
                </c:pt>
                <c:pt idx="834">
                  <c:v>0.002085</c:v>
                </c:pt>
                <c:pt idx="835">
                  <c:v>0.002088</c:v>
                </c:pt>
                <c:pt idx="836">
                  <c:v>0.00209</c:v>
                </c:pt>
                <c:pt idx="837">
                  <c:v>0.002093</c:v>
                </c:pt>
                <c:pt idx="838">
                  <c:v>0.002095</c:v>
                </c:pt>
                <c:pt idx="839">
                  <c:v>0.002098</c:v>
                </c:pt>
                <c:pt idx="840">
                  <c:v>0.0021</c:v>
                </c:pt>
                <c:pt idx="841">
                  <c:v>0.002103</c:v>
                </c:pt>
                <c:pt idx="842">
                  <c:v>0.002105</c:v>
                </c:pt>
                <c:pt idx="843">
                  <c:v>0.002108</c:v>
                </c:pt>
                <c:pt idx="844">
                  <c:v>0.00211</c:v>
                </c:pt>
                <c:pt idx="845">
                  <c:v>0.002113</c:v>
                </c:pt>
                <c:pt idx="846">
                  <c:v>0.002115</c:v>
                </c:pt>
                <c:pt idx="847">
                  <c:v>0.002118</c:v>
                </c:pt>
                <c:pt idx="848">
                  <c:v>0.00212</c:v>
                </c:pt>
                <c:pt idx="849">
                  <c:v>0.002123</c:v>
                </c:pt>
                <c:pt idx="850">
                  <c:v>0.002125</c:v>
                </c:pt>
                <c:pt idx="851">
                  <c:v>0.002128</c:v>
                </c:pt>
                <c:pt idx="852">
                  <c:v>0.00213</c:v>
                </c:pt>
                <c:pt idx="853">
                  <c:v>0.002133</c:v>
                </c:pt>
                <c:pt idx="854">
                  <c:v>0.002135</c:v>
                </c:pt>
                <c:pt idx="855">
                  <c:v>0.002138</c:v>
                </c:pt>
                <c:pt idx="856">
                  <c:v>0.00214</c:v>
                </c:pt>
                <c:pt idx="857">
                  <c:v>0.002143</c:v>
                </c:pt>
                <c:pt idx="858">
                  <c:v>0.002145</c:v>
                </c:pt>
                <c:pt idx="859">
                  <c:v>0.002148</c:v>
                </c:pt>
                <c:pt idx="860">
                  <c:v>0.00215</c:v>
                </c:pt>
                <c:pt idx="861">
                  <c:v>0.002153</c:v>
                </c:pt>
                <c:pt idx="862">
                  <c:v>0.002155</c:v>
                </c:pt>
                <c:pt idx="863">
                  <c:v>0.002158</c:v>
                </c:pt>
                <c:pt idx="864">
                  <c:v>0.00216</c:v>
                </c:pt>
                <c:pt idx="865">
                  <c:v>0.002163</c:v>
                </c:pt>
                <c:pt idx="866">
                  <c:v>0.002165</c:v>
                </c:pt>
                <c:pt idx="867">
                  <c:v>0.002168</c:v>
                </c:pt>
                <c:pt idx="868">
                  <c:v>0.00217</c:v>
                </c:pt>
                <c:pt idx="869">
                  <c:v>0.002173</c:v>
                </c:pt>
                <c:pt idx="870">
                  <c:v>0.002175</c:v>
                </c:pt>
                <c:pt idx="871">
                  <c:v>0.002178</c:v>
                </c:pt>
                <c:pt idx="872">
                  <c:v>0.00218</c:v>
                </c:pt>
                <c:pt idx="873">
                  <c:v>0.002183</c:v>
                </c:pt>
                <c:pt idx="874">
                  <c:v>0.002185</c:v>
                </c:pt>
                <c:pt idx="875">
                  <c:v>0.002188</c:v>
                </c:pt>
                <c:pt idx="876">
                  <c:v>0.00219</c:v>
                </c:pt>
                <c:pt idx="877">
                  <c:v>0.002193</c:v>
                </c:pt>
                <c:pt idx="878">
                  <c:v>0.002195</c:v>
                </c:pt>
                <c:pt idx="879">
                  <c:v>0.002198</c:v>
                </c:pt>
                <c:pt idx="880">
                  <c:v>0.0022</c:v>
                </c:pt>
                <c:pt idx="881">
                  <c:v>0.002203</c:v>
                </c:pt>
                <c:pt idx="882">
                  <c:v>0.002205</c:v>
                </c:pt>
                <c:pt idx="883">
                  <c:v>0.002208</c:v>
                </c:pt>
                <c:pt idx="884">
                  <c:v>0.00221</c:v>
                </c:pt>
                <c:pt idx="885">
                  <c:v>0.002213</c:v>
                </c:pt>
                <c:pt idx="886">
                  <c:v>0.002215</c:v>
                </c:pt>
                <c:pt idx="887">
                  <c:v>0.002218</c:v>
                </c:pt>
                <c:pt idx="888">
                  <c:v>0.00222</c:v>
                </c:pt>
                <c:pt idx="889">
                  <c:v>0.002223</c:v>
                </c:pt>
                <c:pt idx="890">
                  <c:v>0.002225</c:v>
                </c:pt>
                <c:pt idx="891">
                  <c:v>0.002228</c:v>
                </c:pt>
                <c:pt idx="892">
                  <c:v>0.00223</c:v>
                </c:pt>
                <c:pt idx="893">
                  <c:v>0.002233</c:v>
                </c:pt>
                <c:pt idx="894">
                  <c:v>0.002235</c:v>
                </c:pt>
                <c:pt idx="895">
                  <c:v>0.002238</c:v>
                </c:pt>
                <c:pt idx="896">
                  <c:v>0.00224</c:v>
                </c:pt>
                <c:pt idx="897">
                  <c:v>0.002243</c:v>
                </c:pt>
                <c:pt idx="898">
                  <c:v>0.002245</c:v>
                </c:pt>
                <c:pt idx="899">
                  <c:v>0.002248</c:v>
                </c:pt>
                <c:pt idx="900">
                  <c:v>0.00225</c:v>
                </c:pt>
                <c:pt idx="901">
                  <c:v>0.002253</c:v>
                </c:pt>
                <c:pt idx="902">
                  <c:v>0.002255</c:v>
                </c:pt>
                <c:pt idx="903">
                  <c:v>0.002258</c:v>
                </c:pt>
                <c:pt idx="904">
                  <c:v>0.00226</c:v>
                </c:pt>
                <c:pt idx="905">
                  <c:v>0.002263</c:v>
                </c:pt>
                <c:pt idx="906">
                  <c:v>0.002265</c:v>
                </c:pt>
                <c:pt idx="907">
                  <c:v>0.002268</c:v>
                </c:pt>
                <c:pt idx="908">
                  <c:v>0.00227</c:v>
                </c:pt>
                <c:pt idx="909">
                  <c:v>0.002273</c:v>
                </c:pt>
                <c:pt idx="910">
                  <c:v>0.002275</c:v>
                </c:pt>
                <c:pt idx="911">
                  <c:v>0.002278</c:v>
                </c:pt>
                <c:pt idx="912">
                  <c:v>0.00228</c:v>
                </c:pt>
                <c:pt idx="913">
                  <c:v>0.002283</c:v>
                </c:pt>
                <c:pt idx="914">
                  <c:v>0.002285</c:v>
                </c:pt>
                <c:pt idx="915">
                  <c:v>0.002288</c:v>
                </c:pt>
                <c:pt idx="916">
                  <c:v>0.00229</c:v>
                </c:pt>
                <c:pt idx="917">
                  <c:v>0.002293</c:v>
                </c:pt>
                <c:pt idx="918">
                  <c:v>0.002295</c:v>
                </c:pt>
                <c:pt idx="919">
                  <c:v>0.002298</c:v>
                </c:pt>
                <c:pt idx="920">
                  <c:v>0.0023</c:v>
                </c:pt>
                <c:pt idx="921">
                  <c:v>0.002303</c:v>
                </c:pt>
                <c:pt idx="922">
                  <c:v>0.002305</c:v>
                </c:pt>
                <c:pt idx="923">
                  <c:v>0.002308</c:v>
                </c:pt>
                <c:pt idx="924">
                  <c:v>0.00231</c:v>
                </c:pt>
                <c:pt idx="925">
                  <c:v>0.002313</c:v>
                </c:pt>
                <c:pt idx="926">
                  <c:v>0.002315</c:v>
                </c:pt>
                <c:pt idx="927">
                  <c:v>0.002318</c:v>
                </c:pt>
                <c:pt idx="928">
                  <c:v>0.00232</c:v>
                </c:pt>
                <c:pt idx="929">
                  <c:v>0.002323</c:v>
                </c:pt>
                <c:pt idx="930">
                  <c:v>0.002325</c:v>
                </c:pt>
                <c:pt idx="931">
                  <c:v>0.002328</c:v>
                </c:pt>
                <c:pt idx="932">
                  <c:v>0.00233</c:v>
                </c:pt>
                <c:pt idx="933">
                  <c:v>0.002333</c:v>
                </c:pt>
                <c:pt idx="934">
                  <c:v>0.002335</c:v>
                </c:pt>
                <c:pt idx="935">
                  <c:v>0.002338</c:v>
                </c:pt>
                <c:pt idx="936">
                  <c:v>0.00234</c:v>
                </c:pt>
                <c:pt idx="937">
                  <c:v>0.002343</c:v>
                </c:pt>
                <c:pt idx="938">
                  <c:v>0.002345</c:v>
                </c:pt>
                <c:pt idx="939">
                  <c:v>0.002348</c:v>
                </c:pt>
                <c:pt idx="940">
                  <c:v>0.00235</c:v>
                </c:pt>
                <c:pt idx="941">
                  <c:v>0.002353</c:v>
                </c:pt>
                <c:pt idx="942">
                  <c:v>0.002355</c:v>
                </c:pt>
                <c:pt idx="943">
                  <c:v>0.002358</c:v>
                </c:pt>
                <c:pt idx="944">
                  <c:v>0.00236</c:v>
                </c:pt>
                <c:pt idx="945">
                  <c:v>0.002363</c:v>
                </c:pt>
                <c:pt idx="946">
                  <c:v>0.002365</c:v>
                </c:pt>
                <c:pt idx="947">
                  <c:v>0.002368</c:v>
                </c:pt>
                <c:pt idx="948">
                  <c:v>0.00237</c:v>
                </c:pt>
                <c:pt idx="949">
                  <c:v>0.002373</c:v>
                </c:pt>
                <c:pt idx="950">
                  <c:v>0.002375</c:v>
                </c:pt>
                <c:pt idx="951">
                  <c:v>0.002378</c:v>
                </c:pt>
                <c:pt idx="952">
                  <c:v>0.00238</c:v>
                </c:pt>
                <c:pt idx="953">
                  <c:v>0.002383</c:v>
                </c:pt>
                <c:pt idx="954">
                  <c:v>0.002385</c:v>
                </c:pt>
                <c:pt idx="955">
                  <c:v>0.002388</c:v>
                </c:pt>
                <c:pt idx="956">
                  <c:v>0.00239</c:v>
                </c:pt>
                <c:pt idx="957">
                  <c:v>0.002393</c:v>
                </c:pt>
                <c:pt idx="958">
                  <c:v>0.002395</c:v>
                </c:pt>
                <c:pt idx="959">
                  <c:v>0.002398</c:v>
                </c:pt>
              </c:numCache>
            </c:numRef>
          </c:xVal>
          <c:yVal>
            <c:numRef>
              <c:f>Sheet1!$B$2:$B$961</c:f>
              <c:numCache>
                <c:formatCode>General</c:formatCode>
                <c:ptCount val="960"/>
                <c:pt idx="0">
                  <c:v>0.644617</c:v>
                </c:pt>
                <c:pt idx="1">
                  <c:v>0.09173</c:v>
                </c:pt>
                <c:pt idx="2">
                  <c:v>0.293357</c:v>
                </c:pt>
                <c:pt idx="3">
                  <c:v>0.600646</c:v>
                </c:pt>
                <c:pt idx="4">
                  <c:v>0.148187</c:v>
                </c:pt>
                <c:pt idx="5">
                  <c:v>0.315259</c:v>
                </c:pt>
                <c:pt idx="6">
                  <c:v>0.26263</c:v>
                </c:pt>
                <c:pt idx="7">
                  <c:v>0.250758</c:v>
                </c:pt>
                <c:pt idx="8">
                  <c:v>0.133279</c:v>
                </c:pt>
                <c:pt idx="9">
                  <c:v>0.417458</c:v>
                </c:pt>
                <c:pt idx="10">
                  <c:v>0.645059</c:v>
                </c:pt>
                <c:pt idx="11">
                  <c:v>0.641927</c:v>
                </c:pt>
                <c:pt idx="12">
                  <c:v>0.749556</c:v>
                </c:pt>
                <c:pt idx="13">
                  <c:v>0.879459</c:v>
                </c:pt>
                <c:pt idx="14">
                  <c:v>0.293221</c:v>
                </c:pt>
                <c:pt idx="15">
                  <c:v>0.315306</c:v>
                </c:pt>
                <c:pt idx="16">
                  <c:v>0.592052</c:v>
                </c:pt>
                <c:pt idx="17">
                  <c:v>0.182892</c:v>
                </c:pt>
                <c:pt idx="18">
                  <c:v>0.752744</c:v>
                </c:pt>
                <c:pt idx="19">
                  <c:v>0.495755</c:v>
                </c:pt>
                <c:pt idx="20">
                  <c:v>0.532734</c:v>
                </c:pt>
                <c:pt idx="21">
                  <c:v>0.669579</c:v>
                </c:pt>
                <c:pt idx="22">
                  <c:v>0.450954</c:v>
                </c:pt>
                <c:pt idx="23">
                  <c:v>0.521216</c:v>
                </c:pt>
                <c:pt idx="24">
                  <c:v>0.75347</c:v>
                </c:pt>
                <c:pt idx="25">
                  <c:v>0.36424</c:v>
                </c:pt>
                <c:pt idx="26">
                  <c:v>0.431717</c:v>
                </c:pt>
                <c:pt idx="27">
                  <c:v>0.537684</c:v>
                </c:pt>
                <c:pt idx="28">
                  <c:v>0.141533</c:v>
                </c:pt>
                <c:pt idx="29">
                  <c:v>0.160289</c:v>
                </c:pt>
                <c:pt idx="30">
                  <c:v>0.097066</c:v>
                </c:pt>
                <c:pt idx="31">
                  <c:v>0.41561</c:v>
                </c:pt>
                <c:pt idx="32">
                  <c:v>0.277501</c:v>
                </c:pt>
                <c:pt idx="33">
                  <c:v>0.444112</c:v>
                </c:pt>
                <c:pt idx="34">
                  <c:v>0.412382</c:v>
                </c:pt>
                <c:pt idx="35">
                  <c:v>0.489578</c:v>
                </c:pt>
                <c:pt idx="36">
                  <c:v>0.385406</c:v>
                </c:pt>
                <c:pt idx="37">
                  <c:v>0.152741</c:v>
                </c:pt>
                <c:pt idx="38">
                  <c:v>0.572528</c:v>
                </c:pt>
                <c:pt idx="39">
                  <c:v>0.709503</c:v>
                </c:pt>
                <c:pt idx="40">
                  <c:v>0.332385</c:v>
                </c:pt>
                <c:pt idx="41">
                  <c:v>0.486583</c:v>
                </c:pt>
                <c:pt idx="42">
                  <c:v>0.09235</c:v>
                </c:pt>
                <c:pt idx="43">
                  <c:v>0.306506</c:v>
                </c:pt>
                <c:pt idx="44">
                  <c:v>0.263727</c:v>
                </c:pt>
                <c:pt idx="45">
                  <c:v>0.300733</c:v>
                </c:pt>
                <c:pt idx="46">
                  <c:v>0.408798</c:v>
                </c:pt>
                <c:pt idx="47">
                  <c:v>0.649193</c:v>
                </c:pt>
                <c:pt idx="48">
                  <c:v>0.507901</c:v>
                </c:pt>
                <c:pt idx="49">
                  <c:v>0.226481</c:v>
                </c:pt>
                <c:pt idx="50">
                  <c:v>0.456287</c:v>
                </c:pt>
                <c:pt idx="51">
                  <c:v>0.074174</c:v>
                </c:pt>
                <c:pt idx="52">
                  <c:v>0.341023</c:v>
                </c:pt>
                <c:pt idx="53">
                  <c:v>0.469416</c:v>
                </c:pt>
                <c:pt idx="54">
                  <c:v>0.566215</c:v>
                </c:pt>
                <c:pt idx="55">
                  <c:v>0.520517</c:v>
                </c:pt>
                <c:pt idx="56">
                  <c:v>0.518402</c:v>
                </c:pt>
                <c:pt idx="57">
                  <c:v>0.209848</c:v>
                </c:pt>
                <c:pt idx="58">
                  <c:v>0.231568</c:v>
                </c:pt>
                <c:pt idx="59">
                  <c:v>0.243812</c:v>
                </c:pt>
                <c:pt idx="60">
                  <c:v>0.406172</c:v>
                </c:pt>
                <c:pt idx="61">
                  <c:v>0.548447</c:v>
                </c:pt>
                <c:pt idx="62">
                  <c:v>0.175853</c:v>
                </c:pt>
                <c:pt idx="63">
                  <c:v>0.228027</c:v>
                </c:pt>
                <c:pt idx="64">
                  <c:v>0.129845</c:v>
                </c:pt>
                <c:pt idx="65">
                  <c:v>0.45903</c:v>
                </c:pt>
                <c:pt idx="66">
                  <c:v>0.555799</c:v>
                </c:pt>
                <c:pt idx="67">
                  <c:v>0.110112</c:v>
                </c:pt>
                <c:pt idx="68">
                  <c:v>0.201219</c:v>
                </c:pt>
                <c:pt idx="69">
                  <c:v>0.306061</c:v>
                </c:pt>
                <c:pt idx="70">
                  <c:v>0.197602</c:v>
                </c:pt>
                <c:pt idx="71">
                  <c:v>0.271068</c:v>
                </c:pt>
                <c:pt idx="72">
                  <c:v>0.548658</c:v>
                </c:pt>
                <c:pt idx="73">
                  <c:v>0.607432</c:v>
                </c:pt>
                <c:pt idx="74">
                  <c:v>0.478404</c:v>
                </c:pt>
                <c:pt idx="75">
                  <c:v>0.765073</c:v>
                </c:pt>
                <c:pt idx="76">
                  <c:v>0.441675</c:v>
                </c:pt>
                <c:pt idx="77">
                  <c:v>0.088708</c:v>
                </c:pt>
                <c:pt idx="78">
                  <c:v>0.423603</c:v>
                </c:pt>
                <c:pt idx="79">
                  <c:v>0.336345</c:v>
                </c:pt>
                <c:pt idx="80">
                  <c:v>0.486143</c:v>
                </c:pt>
                <c:pt idx="81">
                  <c:v>0.496769</c:v>
                </c:pt>
                <c:pt idx="82">
                  <c:v>0.028457</c:v>
                </c:pt>
                <c:pt idx="83">
                  <c:v>0.825109</c:v>
                </c:pt>
                <c:pt idx="84">
                  <c:v>0.351847</c:v>
                </c:pt>
                <c:pt idx="85">
                  <c:v>0.558488</c:v>
                </c:pt>
                <c:pt idx="86">
                  <c:v>0.277843</c:v>
                </c:pt>
                <c:pt idx="87">
                  <c:v>0.691264</c:v>
                </c:pt>
                <c:pt idx="88">
                  <c:v>0.098811</c:v>
                </c:pt>
                <c:pt idx="89">
                  <c:v>0.145786</c:v>
                </c:pt>
                <c:pt idx="90">
                  <c:v>0.35071</c:v>
                </c:pt>
                <c:pt idx="91">
                  <c:v>0.54969</c:v>
                </c:pt>
                <c:pt idx="92">
                  <c:v>0.701681</c:v>
                </c:pt>
                <c:pt idx="93">
                  <c:v>0.200639</c:v>
                </c:pt>
                <c:pt idx="94">
                  <c:v>0.39975</c:v>
                </c:pt>
                <c:pt idx="95">
                  <c:v>0.677731</c:v>
                </c:pt>
                <c:pt idx="96">
                  <c:v>0.450216</c:v>
                </c:pt>
                <c:pt idx="97">
                  <c:v>0.224644</c:v>
                </c:pt>
                <c:pt idx="98">
                  <c:v>0.433601</c:v>
                </c:pt>
                <c:pt idx="99">
                  <c:v>0.343288</c:v>
                </c:pt>
                <c:pt idx="100">
                  <c:v>0.925309</c:v>
                </c:pt>
                <c:pt idx="101">
                  <c:v>0.151854</c:v>
                </c:pt>
                <c:pt idx="102">
                  <c:v>0.169665</c:v>
                </c:pt>
                <c:pt idx="103">
                  <c:v>0.71382</c:v>
                </c:pt>
                <c:pt idx="104">
                  <c:v>0.13298</c:v>
                </c:pt>
                <c:pt idx="105">
                  <c:v>0.466507</c:v>
                </c:pt>
                <c:pt idx="106">
                  <c:v>0.234023</c:v>
                </c:pt>
                <c:pt idx="107">
                  <c:v>0.523277</c:v>
                </c:pt>
                <c:pt idx="108">
                  <c:v>0.630544</c:v>
                </c:pt>
                <c:pt idx="109">
                  <c:v>0.203403</c:v>
                </c:pt>
                <c:pt idx="110">
                  <c:v>0.306913</c:v>
                </c:pt>
                <c:pt idx="111">
                  <c:v>0.338786</c:v>
                </c:pt>
                <c:pt idx="112">
                  <c:v>0.613666</c:v>
                </c:pt>
                <c:pt idx="113">
                  <c:v>0.70628</c:v>
                </c:pt>
                <c:pt idx="114">
                  <c:v>0.367803</c:v>
                </c:pt>
                <c:pt idx="115">
                  <c:v>0.33373</c:v>
                </c:pt>
                <c:pt idx="116">
                  <c:v>0.281437</c:v>
                </c:pt>
                <c:pt idx="117">
                  <c:v>0.198712</c:v>
                </c:pt>
                <c:pt idx="118">
                  <c:v>0.124296</c:v>
                </c:pt>
                <c:pt idx="119">
                  <c:v>0.327127</c:v>
                </c:pt>
                <c:pt idx="120">
                  <c:v>0.122891</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pt idx="193">
                  <c:v>0.0</c:v>
                </c:pt>
                <c:pt idx="194">
                  <c:v>0.0</c:v>
                </c:pt>
                <c:pt idx="195">
                  <c:v>0.0</c:v>
                </c:pt>
                <c:pt idx="196">
                  <c:v>0.0</c:v>
                </c:pt>
                <c:pt idx="197">
                  <c:v>0.0</c:v>
                </c:pt>
                <c:pt idx="198">
                  <c:v>0.0</c:v>
                </c:pt>
                <c:pt idx="199">
                  <c:v>0.0</c:v>
                </c:pt>
                <c:pt idx="200">
                  <c:v>0.0</c:v>
                </c:pt>
                <c:pt idx="201">
                  <c:v>0.0</c:v>
                </c:pt>
                <c:pt idx="202">
                  <c:v>0.0</c:v>
                </c:pt>
                <c:pt idx="203">
                  <c:v>0.0</c:v>
                </c:pt>
                <c:pt idx="204">
                  <c:v>0.0</c:v>
                </c:pt>
                <c:pt idx="205">
                  <c:v>0.0</c:v>
                </c:pt>
                <c:pt idx="206">
                  <c:v>0.0</c:v>
                </c:pt>
                <c:pt idx="207">
                  <c:v>0.0</c:v>
                </c:pt>
                <c:pt idx="208">
                  <c:v>0.0</c:v>
                </c:pt>
                <c:pt idx="209">
                  <c:v>0.0</c:v>
                </c:pt>
                <c:pt idx="210">
                  <c:v>0.0</c:v>
                </c:pt>
                <c:pt idx="211">
                  <c:v>0.0</c:v>
                </c:pt>
                <c:pt idx="212">
                  <c:v>0.0</c:v>
                </c:pt>
                <c:pt idx="213">
                  <c:v>0.0</c:v>
                </c:pt>
                <c:pt idx="214">
                  <c:v>0.0</c:v>
                </c:pt>
                <c:pt idx="215">
                  <c:v>0.0</c:v>
                </c:pt>
                <c:pt idx="216">
                  <c:v>0.0</c:v>
                </c:pt>
                <c:pt idx="217">
                  <c:v>0.0</c:v>
                </c:pt>
                <c:pt idx="218">
                  <c:v>0.0</c:v>
                </c:pt>
                <c:pt idx="219">
                  <c:v>0.0</c:v>
                </c:pt>
                <c:pt idx="220">
                  <c:v>0.0</c:v>
                </c:pt>
                <c:pt idx="221">
                  <c:v>0.0</c:v>
                </c:pt>
                <c:pt idx="222">
                  <c:v>0.0</c:v>
                </c:pt>
                <c:pt idx="223">
                  <c:v>0.0</c:v>
                </c:pt>
                <c:pt idx="224">
                  <c:v>0.0</c:v>
                </c:pt>
                <c:pt idx="225">
                  <c:v>0.0</c:v>
                </c:pt>
                <c:pt idx="226">
                  <c:v>0.0</c:v>
                </c:pt>
                <c:pt idx="227">
                  <c:v>0.0</c:v>
                </c:pt>
                <c:pt idx="228">
                  <c:v>0.0</c:v>
                </c:pt>
                <c:pt idx="229">
                  <c:v>0.0</c:v>
                </c:pt>
                <c:pt idx="230">
                  <c:v>0.0</c:v>
                </c:pt>
                <c:pt idx="231">
                  <c:v>0.0</c:v>
                </c:pt>
                <c:pt idx="232">
                  <c:v>0.0</c:v>
                </c:pt>
                <c:pt idx="233">
                  <c:v>0.0</c:v>
                </c:pt>
                <c:pt idx="234">
                  <c:v>0.0</c:v>
                </c:pt>
                <c:pt idx="235">
                  <c:v>0.0</c:v>
                </c:pt>
                <c:pt idx="236">
                  <c:v>0.0</c:v>
                </c:pt>
                <c:pt idx="237">
                  <c:v>0.0</c:v>
                </c:pt>
                <c:pt idx="238">
                  <c:v>0.0</c:v>
                </c:pt>
                <c:pt idx="239">
                  <c:v>0.0</c:v>
                </c:pt>
                <c:pt idx="240">
                  <c:v>0.0</c:v>
                </c:pt>
                <c:pt idx="241">
                  <c:v>0.0</c:v>
                </c:pt>
                <c:pt idx="242">
                  <c:v>0.0</c:v>
                </c:pt>
                <c:pt idx="243">
                  <c:v>0.0</c:v>
                </c:pt>
                <c:pt idx="244">
                  <c:v>0.0</c:v>
                </c:pt>
                <c:pt idx="245">
                  <c:v>0.0</c:v>
                </c:pt>
                <c:pt idx="246">
                  <c:v>0.0</c:v>
                </c:pt>
                <c:pt idx="247">
                  <c:v>0.0</c:v>
                </c:pt>
                <c:pt idx="248">
                  <c:v>0.0</c:v>
                </c:pt>
                <c:pt idx="249">
                  <c:v>0.0</c:v>
                </c:pt>
                <c:pt idx="250">
                  <c:v>0.0</c:v>
                </c:pt>
                <c:pt idx="251">
                  <c:v>0.0</c:v>
                </c:pt>
                <c:pt idx="252">
                  <c:v>0.0</c:v>
                </c:pt>
                <c:pt idx="253">
                  <c:v>0.0</c:v>
                </c:pt>
                <c:pt idx="254">
                  <c:v>0.0</c:v>
                </c:pt>
                <c:pt idx="255">
                  <c:v>0.0</c:v>
                </c:pt>
                <c:pt idx="256">
                  <c:v>0.0</c:v>
                </c:pt>
                <c:pt idx="257">
                  <c:v>0.0</c:v>
                </c:pt>
                <c:pt idx="258">
                  <c:v>0.0</c:v>
                </c:pt>
                <c:pt idx="259">
                  <c:v>0.0</c:v>
                </c:pt>
                <c:pt idx="260">
                  <c:v>0.0</c:v>
                </c:pt>
                <c:pt idx="261">
                  <c:v>0.0</c:v>
                </c:pt>
                <c:pt idx="262">
                  <c:v>0.0</c:v>
                </c:pt>
                <c:pt idx="263">
                  <c:v>0.0</c:v>
                </c:pt>
                <c:pt idx="264">
                  <c:v>0.0</c:v>
                </c:pt>
                <c:pt idx="265">
                  <c:v>0.0</c:v>
                </c:pt>
                <c:pt idx="266">
                  <c:v>0.0</c:v>
                </c:pt>
                <c:pt idx="267">
                  <c:v>0.0</c:v>
                </c:pt>
                <c:pt idx="268">
                  <c:v>0.0</c:v>
                </c:pt>
                <c:pt idx="269">
                  <c:v>0.0</c:v>
                </c:pt>
                <c:pt idx="270">
                  <c:v>0.0</c:v>
                </c:pt>
                <c:pt idx="271">
                  <c:v>0.0</c:v>
                </c:pt>
                <c:pt idx="272">
                  <c:v>0.0</c:v>
                </c:pt>
                <c:pt idx="273">
                  <c:v>0.0</c:v>
                </c:pt>
                <c:pt idx="274">
                  <c:v>0.0</c:v>
                </c:pt>
                <c:pt idx="275">
                  <c:v>0.0</c:v>
                </c:pt>
                <c:pt idx="276">
                  <c:v>0.0</c:v>
                </c:pt>
                <c:pt idx="277">
                  <c:v>0.0</c:v>
                </c:pt>
                <c:pt idx="278">
                  <c:v>0.0</c:v>
                </c:pt>
                <c:pt idx="279">
                  <c:v>0.0</c:v>
                </c:pt>
                <c:pt idx="280">
                  <c:v>0.0</c:v>
                </c:pt>
                <c:pt idx="281">
                  <c:v>0.0</c:v>
                </c:pt>
                <c:pt idx="282">
                  <c:v>0.0</c:v>
                </c:pt>
                <c:pt idx="283">
                  <c:v>0.0</c:v>
                </c:pt>
                <c:pt idx="284">
                  <c:v>0.0</c:v>
                </c:pt>
                <c:pt idx="285">
                  <c:v>0.0</c:v>
                </c:pt>
                <c:pt idx="286">
                  <c:v>0.0</c:v>
                </c:pt>
                <c:pt idx="287">
                  <c:v>0.0</c:v>
                </c:pt>
                <c:pt idx="288">
                  <c:v>0.0</c:v>
                </c:pt>
                <c:pt idx="289">
                  <c:v>0.0</c:v>
                </c:pt>
                <c:pt idx="290">
                  <c:v>0.0</c:v>
                </c:pt>
                <c:pt idx="291">
                  <c:v>0.0</c:v>
                </c:pt>
                <c:pt idx="292">
                  <c:v>0.0</c:v>
                </c:pt>
                <c:pt idx="293">
                  <c:v>0.0</c:v>
                </c:pt>
                <c:pt idx="294">
                  <c:v>0.0</c:v>
                </c:pt>
                <c:pt idx="295">
                  <c:v>0.0</c:v>
                </c:pt>
                <c:pt idx="296">
                  <c:v>0.0</c:v>
                </c:pt>
                <c:pt idx="297">
                  <c:v>0.0</c:v>
                </c:pt>
                <c:pt idx="298">
                  <c:v>0.0</c:v>
                </c:pt>
                <c:pt idx="299">
                  <c:v>0.0</c:v>
                </c:pt>
                <c:pt idx="300">
                  <c:v>0.0</c:v>
                </c:pt>
                <c:pt idx="301">
                  <c:v>0.496401</c:v>
                </c:pt>
                <c:pt idx="302">
                  <c:v>0.099144</c:v>
                </c:pt>
                <c:pt idx="303">
                  <c:v>0.281416</c:v>
                </c:pt>
                <c:pt idx="304">
                  <c:v>0.074111</c:v>
                </c:pt>
                <c:pt idx="305">
                  <c:v>0.664194</c:v>
                </c:pt>
                <c:pt idx="306">
                  <c:v>0.571906</c:v>
                </c:pt>
                <c:pt idx="307">
                  <c:v>0.329948</c:v>
                </c:pt>
                <c:pt idx="308">
                  <c:v>0.815391</c:v>
                </c:pt>
                <c:pt idx="309">
                  <c:v>0.402351</c:v>
                </c:pt>
                <c:pt idx="310">
                  <c:v>0.19853</c:v>
                </c:pt>
                <c:pt idx="311">
                  <c:v>0.116931</c:v>
                </c:pt>
                <c:pt idx="312">
                  <c:v>0.415658</c:v>
                </c:pt>
                <c:pt idx="313">
                  <c:v>0.34698</c:v>
                </c:pt>
                <c:pt idx="314">
                  <c:v>0.940609</c:v>
                </c:pt>
                <c:pt idx="315">
                  <c:v>0.465723</c:v>
                </c:pt>
                <c:pt idx="316">
                  <c:v>0.734361</c:v>
                </c:pt>
                <c:pt idx="317">
                  <c:v>0.267693</c:v>
                </c:pt>
                <c:pt idx="318">
                  <c:v>0.274978</c:v>
                </c:pt>
                <c:pt idx="319">
                  <c:v>0.354507</c:v>
                </c:pt>
                <c:pt idx="320">
                  <c:v>0.519096</c:v>
                </c:pt>
                <c:pt idx="321">
                  <c:v>0.084448</c:v>
                </c:pt>
                <c:pt idx="322">
                  <c:v>0.14771</c:v>
                </c:pt>
                <c:pt idx="323">
                  <c:v>0.624428</c:v>
                </c:pt>
                <c:pt idx="324">
                  <c:v>0.447488</c:v>
                </c:pt>
                <c:pt idx="325">
                  <c:v>0.248962</c:v>
                </c:pt>
                <c:pt idx="326">
                  <c:v>0.2187</c:v>
                </c:pt>
                <c:pt idx="327">
                  <c:v>0.2416</c:v>
                </c:pt>
                <c:pt idx="328">
                  <c:v>0.380594</c:v>
                </c:pt>
                <c:pt idx="329">
                  <c:v>0.364971</c:v>
                </c:pt>
                <c:pt idx="330">
                  <c:v>0.155972</c:v>
                </c:pt>
                <c:pt idx="331">
                  <c:v>0.245917</c:v>
                </c:pt>
                <c:pt idx="332">
                  <c:v>0.471073</c:v>
                </c:pt>
                <c:pt idx="333">
                  <c:v>0.726923</c:v>
                </c:pt>
                <c:pt idx="334">
                  <c:v>0.047867</c:v>
                </c:pt>
                <c:pt idx="335">
                  <c:v>0.294229</c:v>
                </c:pt>
                <c:pt idx="336">
                  <c:v>0.187585</c:v>
                </c:pt>
                <c:pt idx="337">
                  <c:v>0.305322</c:v>
                </c:pt>
                <c:pt idx="338">
                  <c:v>0.272942</c:v>
                </c:pt>
                <c:pt idx="339">
                  <c:v>0.16869</c:v>
                </c:pt>
                <c:pt idx="340">
                  <c:v>0.222429</c:v>
                </c:pt>
                <c:pt idx="341">
                  <c:v>0.274184</c:v>
                </c:pt>
                <c:pt idx="342">
                  <c:v>0.28076</c:v>
                </c:pt>
                <c:pt idx="343">
                  <c:v>0.412508</c:v>
                </c:pt>
                <c:pt idx="344">
                  <c:v>0.069551</c:v>
                </c:pt>
                <c:pt idx="345">
                  <c:v>0.810891</c:v>
                </c:pt>
                <c:pt idx="346">
                  <c:v>0.287041</c:v>
                </c:pt>
                <c:pt idx="347">
                  <c:v>0.418669</c:v>
                </c:pt>
                <c:pt idx="348">
                  <c:v>0.289008</c:v>
                </c:pt>
                <c:pt idx="349">
                  <c:v>0.345138</c:v>
                </c:pt>
                <c:pt idx="350">
                  <c:v>0.188945</c:v>
                </c:pt>
                <c:pt idx="351">
                  <c:v>0.457248</c:v>
                </c:pt>
                <c:pt idx="352">
                  <c:v>0.355428</c:v>
                </c:pt>
                <c:pt idx="353">
                  <c:v>0.355583</c:v>
                </c:pt>
                <c:pt idx="354">
                  <c:v>0.282497</c:v>
                </c:pt>
                <c:pt idx="355">
                  <c:v>0.741712</c:v>
                </c:pt>
                <c:pt idx="356">
                  <c:v>0.678579</c:v>
                </c:pt>
                <c:pt idx="357">
                  <c:v>0.5815</c:v>
                </c:pt>
                <c:pt idx="358">
                  <c:v>0.438469</c:v>
                </c:pt>
                <c:pt idx="359">
                  <c:v>0.466782</c:v>
                </c:pt>
                <c:pt idx="360">
                  <c:v>0.637236</c:v>
                </c:pt>
                <c:pt idx="361">
                  <c:v>0.0</c:v>
                </c:pt>
                <c:pt idx="362">
                  <c:v>0.0</c:v>
                </c:pt>
                <c:pt idx="363">
                  <c:v>0.0</c:v>
                </c:pt>
                <c:pt idx="364">
                  <c:v>0.0</c:v>
                </c:pt>
                <c:pt idx="365">
                  <c:v>0.0</c:v>
                </c:pt>
                <c:pt idx="366">
                  <c:v>0.0</c:v>
                </c:pt>
                <c:pt idx="367">
                  <c:v>0.0</c:v>
                </c:pt>
                <c:pt idx="368">
                  <c:v>0.0</c:v>
                </c:pt>
                <c:pt idx="369">
                  <c:v>0.0</c:v>
                </c:pt>
                <c:pt idx="370">
                  <c:v>0.0</c:v>
                </c:pt>
                <c:pt idx="371">
                  <c:v>0.0</c:v>
                </c:pt>
                <c:pt idx="372">
                  <c:v>0.0</c:v>
                </c:pt>
                <c:pt idx="373">
                  <c:v>0.0</c:v>
                </c:pt>
                <c:pt idx="374">
                  <c:v>0.0</c:v>
                </c:pt>
                <c:pt idx="375">
                  <c:v>0.0</c:v>
                </c:pt>
                <c:pt idx="376">
                  <c:v>0.0</c:v>
                </c:pt>
                <c:pt idx="377">
                  <c:v>0.0</c:v>
                </c:pt>
                <c:pt idx="378">
                  <c:v>0.0</c:v>
                </c:pt>
                <c:pt idx="379">
                  <c:v>0.0</c:v>
                </c:pt>
                <c:pt idx="380">
                  <c:v>0.0</c:v>
                </c:pt>
                <c:pt idx="381">
                  <c:v>0.0</c:v>
                </c:pt>
                <c:pt idx="382">
                  <c:v>0.0</c:v>
                </c:pt>
                <c:pt idx="383">
                  <c:v>0.0</c:v>
                </c:pt>
                <c:pt idx="384">
                  <c:v>0.0</c:v>
                </c:pt>
                <c:pt idx="385">
                  <c:v>0.0</c:v>
                </c:pt>
                <c:pt idx="386">
                  <c:v>0.0</c:v>
                </c:pt>
                <c:pt idx="387">
                  <c:v>0.0</c:v>
                </c:pt>
                <c:pt idx="388">
                  <c:v>0.0</c:v>
                </c:pt>
                <c:pt idx="389">
                  <c:v>0.0</c:v>
                </c:pt>
                <c:pt idx="390">
                  <c:v>0.0</c:v>
                </c:pt>
                <c:pt idx="391">
                  <c:v>0.0</c:v>
                </c:pt>
                <c:pt idx="392">
                  <c:v>0.0</c:v>
                </c:pt>
                <c:pt idx="393">
                  <c:v>0.0</c:v>
                </c:pt>
                <c:pt idx="394">
                  <c:v>0.0</c:v>
                </c:pt>
                <c:pt idx="395">
                  <c:v>0.0</c:v>
                </c:pt>
                <c:pt idx="396">
                  <c:v>0.0</c:v>
                </c:pt>
                <c:pt idx="397">
                  <c:v>0.0</c:v>
                </c:pt>
                <c:pt idx="398">
                  <c:v>0.0</c:v>
                </c:pt>
                <c:pt idx="399">
                  <c:v>0.0</c:v>
                </c:pt>
                <c:pt idx="400">
                  <c:v>0.0</c:v>
                </c:pt>
                <c:pt idx="401">
                  <c:v>0.0</c:v>
                </c:pt>
                <c:pt idx="402">
                  <c:v>0.0</c:v>
                </c:pt>
                <c:pt idx="403">
                  <c:v>0.0</c:v>
                </c:pt>
                <c:pt idx="404">
                  <c:v>0.0</c:v>
                </c:pt>
                <c:pt idx="405">
                  <c:v>0.0</c:v>
                </c:pt>
                <c:pt idx="406">
                  <c:v>0.0</c:v>
                </c:pt>
                <c:pt idx="407">
                  <c:v>0.0</c:v>
                </c:pt>
                <c:pt idx="408">
                  <c:v>0.0</c:v>
                </c:pt>
                <c:pt idx="409">
                  <c:v>0.0</c:v>
                </c:pt>
                <c:pt idx="410">
                  <c:v>0.0</c:v>
                </c:pt>
                <c:pt idx="411">
                  <c:v>0.0</c:v>
                </c:pt>
                <c:pt idx="412">
                  <c:v>0.0</c:v>
                </c:pt>
                <c:pt idx="413">
                  <c:v>0.0</c:v>
                </c:pt>
                <c:pt idx="414">
                  <c:v>0.0</c:v>
                </c:pt>
                <c:pt idx="415">
                  <c:v>0.0</c:v>
                </c:pt>
                <c:pt idx="416">
                  <c:v>0.0</c:v>
                </c:pt>
                <c:pt idx="417">
                  <c:v>0.0</c:v>
                </c:pt>
                <c:pt idx="418">
                  <c:v>0.0</c:v>
                </c:pt>
                <c:pt idx="419">
                  <c:v>0.0</c:v>
                </c:pt>
                <c:pt idx="420">
                  <c:v>0.0</c:v>
                </c:pt>
                <c:pt idx="421">
                  <c:v>0.0</c:v>
                </c:pt>
                <c:pt idx="422">
                  <c:v>0.0</c:v>
                </c:pt>
                <c:pt idx="423">
                  <c:v>0.0</c:v>
                </c:pt>
                <c:pt idx="424">
                  <c:v>0.0</c:v>
                </c:pt>
                <c:pt idx="425">
                  <c:v>0.0</c:v>
                </c:pt>
                <c:pt idx="426">
                  <c:v>0.0</c:v>
                </c:pt>
                <c:pt idx="427">
                  <c:v>0.0</c:v>
                </c:pt>
                <c:pt idx="428">
                  <c:v>0.0</c:v>
                </c:pt>
                <c:pt idx="429">
                  <c:v>0.0</c:v>
                </c:pt>
                <c:pt idx="430">
                  <c:v>0.0</c:v>
                </c:pt>
                <c:pt idx="431">
                  <c:v>0.0</c:v>
                </c:pt>
                <c:pt idx="432">
                  <c:v>0.0</c:v>
                </c:pt>
                <c:pt idx="433">
                  <c:v>0.0</c:v>
                </c:pt>
                <c:pt idx="434">
                  <c:v>0.0</c:v>
                </c:pt>
                <c:pt idx="435">
                  <c:v>0.0</c:v>
                </c:pt>
                <c:pt idx="436">
                  <c:v>0.0</c:v>
                </c:pt>
                <c:pt idx="437">
                  <c:v>0.0</c:v>
                </c:pt>
                <c:pt idx="438">
                  <c:v>0.0</c:v>
                </c:pt>
                <c:pt idx="439">
                  <c:v>0.0</c:v>
                </c:pt>
                <c:pt idx="440">
                  <c:v>0.0</c:v>
                </c:pt>
                <c:pt idx="441">
                  <c:v>0.0</c:v>
                </c:pt>
                <c:pt idx="442">
                  <c:v>0.0</c:v>
                </c:pt>
                <c:pt idx="443">
                  <c:v>0.0</c:v>
                </c:pt>
                <c:pt idx="444">
                  <c:v>0.0</c:v>
                </c:pt>
                <c:pt idx="445">
                  <c:v>0.0</c:v>
                </c:pt>
                <c:pt idx="446">
                  <c:v>0.0</c:v>
                </c:pt>
                <c:pt idx="447">
                  <c:v>0.0</c:v>
                </c:pt>
                <c:pt idx="448">
                  <c:v>0.0</c:v>
                </c:pt>
                <c:pt idx="449">
                  <c:v>0.0</c:v>
                </c:pt>
                <c:pt idx="450">
                  <c:v>0.0</c:v>
                </c:pt>
                <c:pt idx="451">
                  <c:v>0.0</c:v>
                </c:pt>
                <c:pt idx="452">
                  <c:v>0.0</c:v>
                </c:pt>
                <c:pt idx="453">
                  <c:v>0.0</c:v>
                </c:pt>
                <c:pt idx="454">
                  <c:v>0.0</c:v>
                </c:pt>
                <c:pt idx="455">
                  <c:v>0.0</c:v>
                </c:pt>
                <c:pt idx="456">
                  <c:v>0.0</c:v>
                </c:pt>
                <c:pt idx="457">
                  <c:v>0.0</c:v>
                </c:pt>
                <c:pt idx="458">
                  <c:v>0.0</c:v>
                </c:pt>
                <c:pt idx="459">
                  <c:v>0.0</c:v>
                </c:pt>
                <c:pt idx="460">
                  <c:v>0.0</c:v>
                </c:pt>
                <c:pt idx="461">
                  <c:v>0.0</c:v>
                </c:pt>
                <c:pt idx="462">
                  <c:v>0.0</c:v>
                </c:pt>
                <c:pt idx="463">
                  <c:v>0.0</c:v>
                </c:pt>
                <c:pt idx="464">
                  <c:v>0.0</c:v>
                </c:pt>
                <c:pt idx="465">
                  <c:v>0.0</c:v>
                </c:pt>
                <c:pt idx="466">
                  <c:v>0.0</c:v>
                </c:pt>
                <c:pt idx="467">
                  <c:v>0.0</c:v>
                </c:pt>
                <c:pt idx="468">
                  <c:v>0.0</c:v>
                </c:pt>
                <c:pt idx="469">
                  <c:v>0.0</c:v>
                </c:pt>
                <c:pt idx="470">
                  <c:v>0.0</c:v>
                </c:pt>
                <c:pt idx="471">
                  <c:v>0.0</c:v>
                </c:pt>
                <c:pt idx="472">
                  <c:v>0.0</c:v>
                </c:pt>
                <c:pt idx="473">
                  <c:v>0.0</c:v>
                </c:pt>
                <c:pt idx="474">
                  <c:v>0.0</c:v>
                </c:pt>
                <c:pt idx="475">
                  <c:v>0.0</c:v>
                </c:pt>
                <c:pt idx="476">
                  <c:v>0.0</c:v>
                </c:pt>
                <c:pt idx="477">
                  <c:v>0.0</c:v>
                </c:pt>
                <c:pt idx="478">
                  <c:v>0.0</c:v>
                </c:pt>
                <c:pt idx="479">
                  <c:v>0.0</c:v>
                </c:pt>
                <c:pt idx="480">
                  <c:v>0.0</c:v>
                </c:pt>
                <c:pt idx="481">
                  <c:v>0.0</c:v>
                </c:pt>
                <c:pt idx="482">
                  <c:v>0.0</c:v>
                </c:pt>
                <c:pt idx="483">
                  <c:v>0.0</c:v>
                </c:pt>
                <c:pt idx="484">
                  <c:v>0.0</c:v>
                </c:pt>
                <c:pt idx="485">
                  <c:v>0.0</c:v>
                </c:pt>
                <c:pt idx="486">
                  <c:v>0.0</c:v>
                </c:pt>
                <c:pt idx="487">
                  <c:v>0.0</c:v>
                </c:pt>
                <c:pt idx="488">
                  <c:v>0.0</c:v>
                </c:pt>
                <c:pt idx="489">
                  <c:v>0.0</c:v>
                </c:pt>
                <c:pt idx="490">
                  <c:v>0.0</c:v>
                </c:pt>
                <c:pt idx="491">
                  <c:v>0.0</c:v>
                </c:pt>
                <c:pt idx="492">
                  <c:v>0.0</c:v>
                </c:pt>
                <c:pt idx="493">
                  <c:v>0.0</c:v>
                </c:pt>
                <c:pt idx="494">
                  <c:v>0.0</c:v>
                </c:pt>
                <c:pt idx="495">
                  <c:v>0.0</c:v>
                </c:pt>
                <c:pt idx="496">
                  <c:v>0.0</c:v>
                </c:pt>
                <c:pt idx="497">
                  <c:v>0.0</c:v>
                </c:pt>
                <c:pt idx="498">
                  <c:v>0.0</c:v>
                </c:pt>
                <c:pt idx="499">
                  <c:v>0.0</c:v>
                </c:pt>
                <c:pt idx="500">
                  <c:v>0.0</c:v>
                </c:pt>
                <c:pt idx="501">
                  <c:v>0.0</c:v>
                </c:pt>
                <c:pt idx="502">
                  <c:v>0.0</c:v>
                </c:pt>
                <c:pt idx="503">
                  <c:v>0.0</c:v>
                </c:pt>
                <c:pt idx="504">
                  <c:v>0.0</c:v>
                </c:pt>
                <c:pt idx="505">
                  <c:v>0.0</c:v>
                </c:pt>
                <c:pt idx="506">
                  <c:v>0.0</c:v>
                </c:pt>
                <c:pt idx="507">
                  <c:v>0.0</c:v>
                </c:pt>
                <c:pt idx="508">
                  <c:v>0.0</c:v>
                </c:pt>
                <c:pt idx="509">
                  <c:v>0.0</c:v>
                </c:pt>
                <c:pt idx="510">
                  <c:v>0.0</c:v>
                </c:pt>
                <c:pt idx="511">
                  <c:v>0.0</c:v>
                </c:pt>
                <c:pt idx="512">
                  <c:v>0.0</c:v>
                </c:pt>
                <c:pt idx="513">
                  <c:v>0.0</c:v>
                </c:pt>
                <c:pt idx="514">
                  <c:v>0.0</c:v>
                </c:pt>
                <c:pt idx="515">
                  <c:v>0.0</c:v>
                </c:pt>
                <c:pt idx="516">
                  <c:v>0.0</c:v>
                </c:pt>
                <c:pt idx="517">
                  <c:v>0.0</c:v>
                </c:pt>
                <c:pt idx="518">
                  <c:v>0.0</c:v>
                </c:pt>
                <c:pt idx="519">
                  <c:v>0.0</c:v>
                </c:pt>
                <c:pt idx="520">
                  <c:v>0.0</c:v>
                </c:pt>
                <c:pt idx="521">
                  <c:v>0.0</c:v>
                </c:pt>
                <c:pt idx="522">
                  <c:v>0.0</c:v>
                </c:pt>
                <c:pt idx="523">
                  <c:v>0.0</c:v>
                </c:pt>
                <c:pt idx="524">
                  <c:v>0.0</c:v>
                </c:pt>
                <c:pt idx="525">
                  <c:v>0.0</c:v>
                </c:pt>
                <c:pt idx="526">
                  <c:v>0.0</c:v>
                </c:pt>
                <c:pt idx="527">
                  <c:v>0.0</c:v>
                </c:pt>
                <c:pt idx="528">
                  <c:v>0.0</c:v>
                </c:pt>
                <c:pt idx="529">
                  <c:v>0.0</c:v>
                </c:pt>
                <c:pt idx="530">
                  <c:v>0.0</c:v>
                </c:pt>
                <c:pt idx="531">
                  <c:v>0.0</c:v>
                </c:pt>
                <c:pt idx="532">
                  <c:v>0.0</c:v>
                </c:pt>
                <c:pt idx="533">
                  <c:v>0.0</c:v>
                </c:pt>
                <c:pt idx="534">
                  <c:v>0.0</c:v>
                </c:pt>
                <c:pt idx="535">
                  <c:v>0.0</c:v>
                </c:pt>
                <c:pt idx="536">
                  <c:v>0.0</c:v>
                </c:pt>
                <c:pt idx="537">
                  <c:v>0.0</c:v>
                </c:pt>
                <c:pt idx="538">
                  <c:v>0.0</c:v>
                </c:pt>
                <c:pt idx="539">
                  <c:v>0.0</c:v>
                </c:pt>
                <c:pt idx="540">
                  <c:v>0.0</c:v>
                </c:pt>
                <c:pt idx="541">
                  <c:v>0.0</c:v>
                </c:pt>
                <c:pt idx="542">
                  <c:v>0.0</c:v>
                </c:pt>
                <c:pt idx="543">
                  <c:v>0.0</c:v>
                </c:pt>
                <c:pt idx="544">
                  <c:v>0.0</c:v>
                </c:pt>
                <c:pt idx="545">
                  <c:v>0.0</c:v>
                </c:pt>
                <c:pt idx="546">
                  <c:v>0.0</c:v>
                </c:pt>
                <c:pt idx="547">
                  <c:v>0.0</c:v>
                </c:pt>
                <c:pt idx="548">
                  <c:v>0.0</c:v>
                </c:pt>
                <c:pt idx="549">
                  <c:v>0.0</c:v>
                </c:pt>
                <c:pt idx="550">
                  <c:v>0.0</c:v>
                </c:pt>
                <c:pt idx="551">
                  <c:v>0.0</c:v>
                </c:pt>
                <c:pt idx="552">
                  <c:v>0.0</c:v>
                </c:pt>
                <c:pt idx="553">
                  <c:v>0.0</c:v>
                </c:pt>
                <c:pt idx="554">
                  <c:v>0.0</c:v>
                </c:pt>
                <c:pt idx="555">
                  <c:v>0.0</c:v>
                </c:pt>
                <c:pt idx="556">
                  <c:v>0.0</c:v>
                </c:pt>
                <c:pt idx="557">
                  <c:v>0.0</c:v>
                </c:pt>
                <c:pt idx="558">
                  <c:v>0.0</c:v>
                </c:pt>
                <c:pt idx="559">
                  <c:v>0.0</c:v>
                </c:pt>
                <c:pt idx="560">
                  <c:v>0.0</c:v>
                </c:pt>
                <c:pt idx="561">
                  <c:v>0.0</c:v>
                </c:pt>
                <c:pt idx="562">
                  <c:v>0.0</c:v>
                </c:pt>
                <c:pt idx="563">
                  <c:v>0.0</c:v>
                </c:pt>
                <c:pt idx="564">
                  <c:v>0.0</c:v>
                </c:pt>
                <c:pt idx="565">
                  <c:v>0.0</c:v>
                </c:pt>
                <c:pt idx="566">
                  <c:v>0.0</c:v>
                </c:pt>
                <c:pt idx="567">
                  <c:v>0.0</c:v>
                </c:pt>
                <c:pt idx="568">
                  <c:v>0.0</c:v>
                </c:pt>
                <c:pt idx="569">
                  <c:v>0.0</c:v>
                </c:pt>
                <c:pt idx="570">
                  <c:v>0.0</c:v>
                </c:pt>
                <c:pt idx="571">
                  <c:v>0.0</c:v>
                </c:pt>
                <c:pt idx="572">
                  <c:v>0.0</c:v>
                </c:pt>
                <c:pt idx="573">
                  <c:v>0.0</c:v>
                </c:pt>
                <c:pt idx="574">
                  <c:v>0.0</c:v>
                </c:pt>
                <c:pt idx="575">
                  <c:v>0.0</c:v>
                </c:pt>
                <c:pt idx="576">
                  <c:v>0.0</c:v>
                </c:pt>
                <c:pt idx="577">
                  <c:v>0.0</c:v>
                </c:pt>
                <c:pt idx="578">
                  <c:v>0.0</c:v>
                </c:pt>
                <c:pt idx="579">
                  <c:v>0.0</c:v>
                </c:pt>
                <c:pt idx="580">
                  <c:v>0.0</c:v>
                </c:pt>
                <c:pt idx="581">
                  <c:v>0.0</c:v>
                </c:pt>
                <c:pt idx="582">
                  <c:v>0.0</c:v>
                </c:pt>
                <c:pt idx="583">
                  <c:v>0.0</c:v>
                </c:pt>
                <c:pt idx="584">
                  <c:v>0.0</c:v>
                </c:pt>
                <c:pt idx="585">
                  <c:v>0.0</c:v>
                </c:pt>
                <c:pt idx="586">
                  <c:v>0.0</c:v>
                </c:pt>
                <c:pt idx="587">
                  <c:v>0.0</c:v>
                </c:pt>
                <c:pt idx="588">
                  <c:v>0.0</c:v>
                </c:pt>
                <c:pt idx="589">
                  <c:v>0.0</c:v>
                </c:pt>
                <c:pt idx="590">
                  <c:v>0.0</c:v>
                </c:pt>
                <c:pt idx="591">
                  <c:v>0.0</c:v>
                </c:pt>
                <c:pt idx="592">
                  <c:v>0.0</c:v>
                </c:pt>
                <c:pt idx="593">
                  <c:v>0.0</c:v>
                </c:pt>
                <c:pt idx="594">
                  <c:v>0.0</c:v>
                </c:pt>
                <c:pt idx="595">
                  <c:v>0.0</c:v>
                </c:pt>
                <c:pt idx="596">
                  <c:v>0.0</c:v>
                </c:pt>
                <c:pt idx="597">
                  <c:v>0.0</c:v>
                </c:pt>
                <c:pt idx="598">
                  <c:v>0.0</c:v>
                </c:pt>
                <c:pt idx="599">
                  <c:v>0.0</c:v>
                </c:pt>
                <c:pt idx="600">
                  <c:v>0.0</c:v>
                </c:pt>
                <c:pt idx="601">
                  <c:v>0.0</c:v>
                </c:pt>
                <c:pt idx="602">
                  <c:v>0.0</c:v>
                </c:pt>
                <c:pt idx="603">
                  <c:v>0.0</c:v>
                </c:pt>
                <c:pt idx="604">
                  <c:v>0.0</c:v>
                </c:pt>
                <c:pt idx="605">
                  <c:v>0.0</c:v>
                </c:pt>
                <c:pt idx="606">
                  <c:v>0.0</c:v>
                </c:pt>
                <c:pt idx="607">
                  <c:v>0.0</c:v>
                </c:pt>
                <c:pt idx="608">
                  <c:v>0.0</c:v>
                </c:pt>
                <c:pt idx="609">
                  <c:v>0.0</c:v>
                </c:pt>
                <c:pt idx="610">
                  <c:v>0.0</c:v>
                </c:pt>
                <c:pt idx="611">
                  <c:v>0.0</c:v>
                </c:pt>
                <c:pt idx="612">
                  <c:v>0.0</c:v>
                </c:pt>
                <c:pt idx="613">
                  <c:v>0.0</c:v>
                </c:pt>
                <c:pt idx="614">
                  <c:v>0.0</c:v>
                </c:pt>
                <c:pt idx="615">
                  <c:v>0.0</c:v>
                </c:pt>
                <c:pt idx="616">
                  <c:v>0.0</c:v>
                </c:pt>
                <c:pt idx="617">
                  <c:v>0.0</c:v>
                </c:pt>
                <c:pt idx="618">
                  <c:v>0.0</c:v>
                </c:pt>
                <c:pt idx="619">
                  <c:v>0.0</c:v>
                </c:pt>
                <c:pt idx="620">
                  <c:v>0.0</c:v>
                </c:pt>
                <c:pt idx="621">
                  <c:v>0.0</c:v>
                </c:pt>
                <c:pt idx="622">
                  <c:v>0.0</c:v>
                </c:pt>
                <c:pt idx="623">
                  <c:v>0.0</c:v>
                </c:pt>
                <c:pt idx="624">
                  <c:v>0.0</c:v>
                </c:pt>
                <c:pt idx="625">
                  <c:v>0.0</c:v>
                </c:pt>
                <c:pt idx="626">
                  <c:v>0.0</c:v>
                </c:pt>
                <c:pt idx="627">
                  <c:v>0.0</c:v>
                </c:pt>
                <c:pt idx="628">
                  <c:v>0.0</c:v>
                </c:pt>
                <c:pt idx="629">
                  <c:v>0.0</c:v>
                </c:pt>
                <c:pt idx="630">
                  <c:v>0.0</c:v>
                </c:pt>
                <c:pt idx="631">
                  <c:v>0.0</c:v>
                </c:pt>
                <c:pt idx="632">
                  <c:v>0.0</c:v>
                </c:pt>
                <c:pt idx="633">
                  <c:v>0.0</c:v>
                </c:pt>
                <c:pt idx="634">
                  <c:v>0.0</c:v>
                </c:pt>
                <c:pt idx="635">
                  <c:v>0.0</c:v>
                </c:pt>
                <c:pt idx="636">
                  <c:v>0.0</c:v>
                </c:pt>
                <c:pt idx="637">
                  <c:v>0.0</c:v>
                </c:pt>
                <c:pt idx="638">
                  <c:v>0.0</c:v>
                </c:pt>
                <c:pt idx="639">
                  <c:v>0.0</c:v>
                </c:pt>
                <c:pt idx="640">
                  <c:v>0.0</c:v>
                </c:pt>
                <c:pt idx="641">
                  <c:v>0.0</c:v>
                </c:pt>
                <c:pt idx="642">
                  <c:v>0.0</c:v>
                </c:pt>
                <c:pt idx="643">
                  <c:v>0.0</c:v>
                </c:pt>
                <c:pt idx="644">
                  <c:v>0.0</c:v>
                </c:pt>
                <c:pt idx="645">
                  <c:v>0.0</c:v>
                </c:pt>
                <c:pt idx="646">
                  <c:v>0.0</c:v>
                </c:pt>
                <c:pt idx="647">
                  <c:v>0.0</c:v>
                </c:pt>
                <c:pt idx="648">
                  <c:v>0.0</c:v>
                </c:pt>
                <c:pt idx="649">
                  <c:v>0.0</c:v>
                </c:pt>
                <c:pt idx="650">
                  <c:v>0.0</c:v>
                </c:pt>
                <c:pt idx="651">
                  <c:v>0.0</c:v>
                </c:pt>
                <c:pt idx="652">
                  <c:v>0.0</c:v>
                </c:pt>
                <c:pt idx="653">
                  <c:v>0.0</c:v>
                </c:pt>
                <c:pt idx="654">
                  <c:v>0.0</c:v>
                </c:pt>
                <c:pt idx="655">
                  <c:v>0.0</c:v>
                </c:pt>
                <c:pt idx="656">
                  <c:v>0.0</c:v>
                </c:pt>
                <c:pt idx="657">
                  <c:v>0.0</c:v>
                </c:pt>
                <c:pt idx="658">
                  <c:v>0.0</c:v>
                </c:pt>
                <c:pt idx="659">
                  <c:v>0.0</c:v>
                </c:pt>
                <c:pt idx="660">
                  <c:v>0.0</c:v>
                </c:pt>
                <c:pt idx="661">
                  <c:v>0.008827</c:v>
                </c:pt>
                <c:pt idx="662">
                  <c:v>0.519199</c:v>
                </c:pt>
                <c:pt idx="663">
                  <c:v>0.305498</c:v>
                </c:pt>
                <c:pt idx="664">
                  <c:v>0.449234</c:v>
                </c:pt>
                <c:pt idx="665">
                  <c:v>0.391774</c:v>
                </c:pt>
                <c:pt idx="666">
                  <c:v>0.44079</c:v>
                </c:pt>
                <c:pt idx="667">
                  <c:v>0.429719</c:v>
                </c:pt>
                <c:pt idx="668">
                  <c:v>0.489795</c:v>
                </c:pt>
                <c:pt idx="669">
                  <c:v>0.779798</c:v>
                </c:pt>
                <c:pt idx="670">
                  <c:v>0.464438</c:v>
                </c:pt>
                <c:pt idx="671">
                  <c:v>0.214527</c:v>
                </c:pt>
                <c:pt idx="672">
                  <c:v>0.47253</c:v>
                </c:pt>
                <c:pt idx="673">
                  <c:v>0.291189</c:v>
                </c:pt>
                <c:pt idx="674">
                  <c:v>0.159001</c:v>
                </c:pt>
                <c:pt idx="675">
                  <c:v>0.592713</c:v>
                </c:pt>
                <c:pt idx="676">
                  <c:v>0.282309</c:v>
                </c:pt>
                <c:pt idx="677">
                  <c:v>0.106531</c:v>
                </c:pt>
                <c:pt idx="678">
                  <c:v>0.201225</c:v>
                </c:pt>
                <c:pt idx="679">
                  <c:v>0.760352</c:v>
                </c:pt>
                <c:pt idx="680">
                  <c:v>0.199605</c:v>
                </c:pt>
                <c:pt idx="681">
                  <c:v>0.767173</c:v>
                </c:pt>
                <c:pt idx="682">
                  <c:v>0.278973</c:v>
                </c:pt>
                <c:pt idx="683">
                  <c:v>0.312988</c:v>
                </c:pt>
                <c:pt idx="684">
                  <c:v>0.269768</c:v>
                </c:pt>
                <c:pt idx="685">
                  <c:v>0.57128</c:v>
                </c:pt>
                <c:pt idx="686">
                  <c:v>0.476636</c:v>
                </c:pt>
                <c:pt idx="687">
                  <c:v>0.232917</c:v>
                </c:pt>
                <c:pt idx="688">
                  <c:v>0.440276</c:v>
                </c:pt>
                <c:pt idx="689">
                  <c:v>0.049953</c:v>
                </c:pt>
                <c:pt idx="690">
                  <c:v>0.756312</c:v>
                </c:pt>
                <c:pt idx="691">
                  <c:v>0.367578</c:v>
                </c:pt>
                <c:pt idx="692">
                  <c:v>0.355875</c:v>
                </c:pt>
                <c:pt idx="693">
                  <c:v>0.479444</c:v>
                </c:pt>
                <c:pt idx="694">
                  <c:v>0.35516</c:v>
                </c:pt>
                <c:pt idx="695">
                  <c:v>0.313813</c:v>
                </c:pt>
                <c:pt idx="696">
                  <c:v>0.805749</c:v>
                </c:pt>
                <c:pt idx="697">
                  <c:v>0.861826</c:v>
                </c:pt>
                <c:pt idx="698">
                  <c:v>0.56892</c:v>
                </c:pt>
                <c:pt idx="699">
                  <c:v>0.339065</c:v>
                </c:pt>
                <c:pt idx="700">
                  <c:v>0.282084</c:v>
                </c:pt>
                <c:pt idx="701">
                  <c:v>0.208372</c:v>
                </c:pt>
                <c:pt idx="702">
                  <c:v>0.20199</c:v>
                </c:pt>
                <c:pt idx="703">
                  <c:v>0.449559</c:v>
                </c:pt>
                <c:pt idx="704">
                  <c:v>0.74949</c:v>
                </c:pt>
                <c:pt idx="705">
                  <c:v>0.568053</c:v>
                </c:pt>
                <c:pt idx="706">
                  <c:v>0.269405</c:v>
                </c:pt>
                <c:pt idx="707">
                  <c:v>0.034167</c:v>
                </c:pt>
                <c:pt idx="708">
                  <c:v>0.423819</c:v>
                </c:pt>
                <c:pt idx="709">
                  <c:v>0.250838</c:v>
                </c:pt>
                <c:pt idx="710">
                  <c:v>0.547759</c:v>
                </c:pt>
                <c:pt idx="711">
                  <c:v>0.286288</c:v>
                </c:pt>
                <c:pt idx="712">
                  <c:v>0.447502</c:v>
                </c:pt>
                <c:pt idx="713">
                  <c:v>0.277111</c:v>
                </c:pt>
                <c:pt idx="714">
                  <c:v>0.153961</c:v>
                </c:pt>
                <c:pt idx="715">
                  <c:v>0.321656</c:v>
                </c:pt>
                <c:pt idx="716">
                  <c:v>0.398982</c:v>
                </c:pt>
                <c:pt idx="717">
                  <c:v>0.693737</c:v>
                </c:pt>
                <c:pt idx="718">
                  <c:v>0.894814</c:v>
                </c:pt>
                <c:pt idx="719">
                  <c:v>0.762122</c:v>
                </c:pt>
                <c:pt idx="720">
                  <c:v>0.463569</c:v>
                </c:pt>
                <c:pt idx="721">
                  <c:v>0.424563</c:v>
                </c:pt>
                <c:pt idx="722">
                  <c:v>0.923771</c:v>
                </c:pt>
                <c:pt idx="723">
                  <c:v>0.606229</c:v>
                </c:pt>
                <c:pt idx="724">
                  <c:v>0.220563</c:v>
                </c:pt>
                <c:pt idx="725">
                  <c:v>0.250931</c:v>
                </c:pt>
                <c:pt idx="726">
                  <c:v>0.195215</c:v>
                </c:pt>
                <c:pt idx="727">
                  <c:v>0.249854</c:v>
                </c:pt>
                <c:pt idx="728">
                  <c:v>0.115331</c:v>
                </c:pt>
                <c:pt idx="729">
                  <c:v>0.681656</c:v>
                </c:pt>
                <c:pt idx="730">
                  <c:v>0.482824</c:v>
                </c:pt>
                <c:pt idx="731">
                  <c:v>0.119643</c:v>
                </c:pt>
                <c:pt idx="732">
                  <c:v>0.085183</c:v>
                </c:pt>
                <c:pt idx="733">
                  <c:v>0.143749</c:v>
                </c:pt>
                <c:pt idx="734">
                  <c:v>0.19955</c:v>
                </c:pt>
                <c:pt idx="735">
                  <c:v>0.375526</c:v>
                </c:pt>
                <c:pt idx="736">
                  <c:v>0.208194</c:v>
                </c:pt>
                <c:pt idx="737">
                  <c:v>0.259683</c:v>
                </c:pt>
                <c:pt idx="738">
                  <c:v>0.406569</c:v>
                </c:pt>
                <c:pt idx="739">
                  <c:v>0.317895</c:v>
                </c:pt>
                <c:pt idx="740">
                  <c:v>0.204404</c:v>
                </c:pt>
                <c:pt idx="741">
                  <c:v>0.750501</c:v>
                </c:pt>
                <c:pt idx="742">
                  <c:v>0.215607</c:v>
                </c:pt>
                <c:pt idx="743">
                  <c:v>0.416963</c:v>
                </c:pt>
                <c:pt idx="744">
                  <c:v>0.341467</c:v>
                </c:pt>
                <c:pt idx="745">
                  <c:v>0.363273</c:v>
                </c:pt>
                <c:pt idx="746">
                  <c:v>0.515316</c:v>
                </c:pt>
                <c:pt idx="747">
                  <c:v>0.237764</c:v>
                </c:pt>
                <c:pt idx="748">
                  <c:v>0.003155</c:v>
                </c:pt>
                <c:pt idx="749">
                  <c:v>0.237243</c:v>
                </c:pt>
                <c:pt idx="750">
                  <c:v>0.945898</c:v>
                </c:pt>
                <c:pt idx="751">
                  <c:v>0.637688</c:v>
                </c:pt>
                <c:pt idx="752">
                  <c:v>0.439904</c:v>
                </c:pt>
                <c:pt idx="753">
                  <c:v>0.746672</c:v>
                </c:pt>
                <c:pt idx="754">
                  <c:v>0.458243</c:v>
                </c:pt>
                <c:pt idx="755">
                  <c:v>0.164896</c:v>
                </c:pt>
                <c:pt idx="756">
                  <c:v>0.777111</c:v>
                </c:pt>
                <c:pt idx="757">
                  <c:v>0.659925</c:v>
                </c:pt>
                <c:pt idx="758">
                  <c:v>0.528571</c:v>
                </c:pt>
                <c:pt idx="759">
                  <c:v>0.101734</c:v>
                </c:pt>
                <c:pt idx="760">
                  <c:v>0.291102</c:v>
                </c:pt>
                <c:pt idx="761">
                  <c:v>0.290666</c:v>
                </c:pt>
                <c:pt idx="762">
                  <c:v>0.09971</c:v>
                </c:pt>
                <c:pt idx="763">
                  <c:v>0.549562</c:v>
                </c:pt>
                <c:pt idx="764">
                  <c:v>0.63602</c:v>
                </c:pt>
                <c:pt idx="765">
                  <c:v>0.405141</c:v>
                </c:pt>
                <c:pt idx="766">
                  <c:v>0.320729</c:v>
                </c:pt>
                <c:pt idx="767">
                  <c:v>0.055521</c:v>
                </c:pt>
                <c:pt idx="768">
                  <c:v>0.321399</c:v>
                </c:pt>
                <c:pt idx="769">
                  <c:v>0.428812</c:v>
                </c:pt>
                <c:pt idx="770">
                  <c:v>0.829038</c:v>
                </c:pt>
                <c:pt idx="771">
                  <c:v>0.394332</c:v>
                </c:pt>
                <c:pt idx="772">
                  <c:v>0.577987</c:v>
                </c:pt>
                <c:pt idx="773">
                  <c:v>0.166836</c:v>
                </c:pt>
                <c:pt idx="774">
                  <c:v>0.160036</c:v>
                </c:pt>
                <c:pt idx="775">
                  <c:v>0.457396</c:v>
                </c:pt>
                <c:pt idx="776">
                  <c:v>0.132254</c:v>
                </c:pt>
                <c:pt idx="777">
                  <c:v>0.580281</c:v>
                </c:pt>
                <c:pt idx="778">
                  <c:v>0.309234</c:v>
                </c:pt>
                <c:pt idx="779">
                  <c:v>0.928562</c:v>
                </c:pt>
                <c:pt idx="780">
                  <c:v>0.448535</c:v>
                </c:pt>
                <c:pt idx="781">
                  <c:v>0.629076</c:v>
                </c:pt>
                <c:pt idx="782">
                  <c:v>0.612716</c:v>
                </c:pt>
                <c:pt idx="783">
                  <c:v>0.867187</c:v>
                </c:pt>
                <c:pt idx="784">
                  <c:v>0.281279</c:v>
                </c:pt>
                <c:pt idx="785">
                  <c:v>0.87681</c:v>
                </c:pt>
                <c:pt idx="786">
                  <c:v>0.556884</c:v>
                </c:pt>
                <c:pt idx="787">
                  <c:v>0.064797</c:v>
                </c:pt>
                <c:pt idx="788">
                  <c:v>0.238031</c:v>
                </c:pt>
                <c:pt idx="789">
                  <c:v>0.231919</c:v>
                </c:pt>
                <c:pt idx="790">
                  <c:v>0.160082</c:v>
                </c:pt>
                <c:pt idx="791">
                  <c:v>0.125692</c:v>
                </c:pt>
                <c:pt idx="792">
                  <c:v>0.459577</c:v>
                </c:pt>
                <c:pt idx="793">
                  <c:v>0.550704</c:v>
                </c:pt>
                <c:pt idx="794">
                  <c:v>0.712139</c:v>
                </c:pt>
                <c:pt idx="795">
                  <c:v>0.447528</c:v>
                </c:pt>
                <c:pt idx="796">
                  <c:v>0.325488</c:v>
                </c:pt>
                <c:pt idx="797">
                  <c:v>0.653875</c:v>
                </c:pt>
                <c:pt idx="798">
                  <c:v>0.232235</c:v>
                </c:pt>
                <c:pt idx="799">
                  <c:v>0.130653</c:v>
                </c:pt>
                <c:pt idx="800">
                  <c:v>0.260637</c:v>
                </c:pt>
                <c:pt idx="801">
                  <c:v>0.34855</c:v>
                </c:pt>
                <c:pt idx="802">
                  <c:v>0.31108</c:v>
                </c:pt>
                <c:pt idx="803">
                  <c:v>0.394584</c:v>
                </c:pt>
                <c:pt idx="804">
                  <c:v>0.293805</c:v>
                </c:pt>
                <c:pt idx="805">
                  <c:v>0.186121</c:v>
                </c:pt>
                <c:pt idx="806">
                  <c:v>0.247173</c:v>
                </c:pt>
                <c:pt idx="807">
                  <c:v>0.284893</c:v>
                </c:pt>
                <c:pt idx="808">
                  <c:v>0.172399</c:v>
                </c:pt>
                <c:pt idx="809">
                  <c:v>0.096571</c:v>
                </c:pt>
                <c:pt idx="810">
                  <c:v>0.874661</c:v>
                </c:pt>
                <c:pt idx="811">
                  <c:v>0.199449</c:v>
                </c:pt>
                <c:pt idx="812">
                  <c:v>0.290198</c:v>
                </c:pt>
                <c:pt idx="813">
                  <c:v>0.317264</c:v>
                </c:pt>
                <c:pt idx="814">
                  <c:v>0.438479</c:v>
                </c:pt>
                <c:pt idx="815">
                  <c:v>0.140223</c:v>
                </c:pt>
                <c:pt idx="816">
                  <c:v>0.615649</c:v>
                </c:pt>
                <c:pt idx="817">
                  <c:v>0.403948</c:v>
                </c:pt>
                <c:pt idx="818">
                  <c:v>0.367114</c:v>
                </c:pt>
                <c:pt idx="819">
                  <c:v>0.40207</c:v>
                </c:pt>
                <c:pt idx="820">
                  <c:v>0.524193</c:v>
                </c:pt>
                <c:pt idx="821">
                  <c:v>0.137847</c:v>
                </c:pt>
                <c:pt idx="822">
                  <c:v>0.481818</c:v>
                </c:pt>
                <c:pt idx="823">
                  <c:v>0.370837</c:v>
                </c:pt>
                <c:pt idx="824">
                  <c:v>0.231535</c:v>
                </c:pt>
                <c:pt idx="825">
                  <c:v>0.576155</c:v>
                </c:pt>
                <c:pt idx="826">
                  <c:v>0.58553</c:v>
                </c:pt>
                <c:pt idx="827">
                  <c:v>0.189558</c:v>
                </c:pt>
                <c:pt idx="828">
                  <c:v>0.706897</c:v>
                </c:pt>
                <c:pt idx="829">
                  <c:v>0.145661</c:v>
                </c:pt>
                <c:pt idx="830">
                  <c:v>0.741464</c:v>
                </c:pt>
                <c:pt idx="831">
                  <c:v>0.320354</c:v>
                </c:pt>
                <c:pt idx="832">
                  <c:v>0.512719</c:v>
                </c:pt>
                <c:pt idx="833">
                  <c:v>0.550718</c:v>
                </c:pt>
                <c:pt idx="834">
                  <c:v>0.15722</c:v>
                </c:pt>
                <c:pt idx="835">
                  <c:v>0.626668</c:v>
                </c:pt>
                <c:pt idx="836">
                  <c:v>0.209532</c:v>
                </c:pt>
                <c:pt idx="837">
                  <c:v>0.592659</c:v>
                </c:pt>
                <c:pt idx="838">
                  <c:v>0.230864</c:v>
                </c:pt>
                <c:pt idx="839">
                  <c:v>0.587402</c:v>
                </c:pt>
                <c:pt idx="840">
                  <c:v>0.382601</c:v>
                </c:pt>
                <c:pt idx="841">
                  <c:v>0.0</c:v>
                </c:pt>
                <c:pt idx="842">
                  <c:v>0.0</c:v>
                </c:pt>
                <c:pt idx="843">
                  <c:v>0.0</c:v>
                </c:pt>
                <c:pt idx="844">
                  <c:v>0.0</c:v>
                </c:pt>
                <c:pt idx="845">
                  <c:v>0.0</c:v>
                </c:pt>
                <c:pt idx="846">
                  <c:v>0.0</c:v>
                </c:pt>
                <c:pt idx="847">
                  <c:v>0.0</c:v>
                </c:pt>
                <c:pt idx="848">
                  <c:v>0.0</c:v>
                </c:pt>
                <c:pt idx="849">
                  <c:v>0.0</c:v>
                </c:pt>
                <c:pt idx="850">
                  <c:v>0.0</c:v>
                </c:pt>
                <c:pt idx="851">
                  <c:v>0.0</c:v>
                </c:pt>
                <c:pt idx="852">
                  <c:v>0.0</c:v>
                </c:pt>
                <c:pt idx="853">
                  <c:v>0.0</c:v>
                </c:pt>
                <c:pt idx="854">
                  <c:v>0.0</c:v>
                </c:pt>
                <c:pt idx="855">
                  <c:v>0.0</c:v>
                </c:pt>
                <c:pt idx="856">
                  <c:v>0.0</c:v>
                </c:pt>
                <c:pt idx="857">
                  <c:v>0.0</c:v>
                </c:pt>
                <c:pt idx="858">
                  <c:v>0.0</c:v>
                </c:pt>
                <c:pt idx="859">
                  <c:v>0.0</c:v>
                </c:pt>
                <c:pt idx="860">
                  <c:v>0.0</c:v>
                </c:pt>
                <c:pt idx="861">
                  <c:v>0.0</c:v>
                </c:pt>
                <c:pt idx="862">
                  <c:v>0.0</c:v>
                </c:pt>
                <c:pt idx="863">
                  <c:v>0.0</c:v>
                </c:pt>
                <c:pt idx="864">
                  <c:v>0.0</c:v>
                </c:pt>
                <c:pt idx="865">
                  <c:v>0.0</c:v>
                </c:pt>
                <c:pt idx="866">
                  <c:v>0.0</c:v>
                </c:pt>
                <c:pt idx="867">
                  <c:v>0.0</c:v>
                </c:pt>
                <c:pt idx="868">
                  <c:v>0.0</c:v>
                </c:pt>
                <c:pt idx="869">
                  <c:v>0.0</c:v>
                </c:pt>
                <c:pt idx="870">
                  <c:v>0.0</c:v>
                </c:pt>
                <c:pt idx="871">
                  <c:v>0.0</c:v>
                </c:pt>
                <c:pt idx="872">
                  <c:v>0.0</c:v>
                </c:pt>
                <c:pt idx="873">
                  <c:v>0.0</c:v>
                </c:pt>
                <c:pt idx="874">
                  <c:v>0.0</c:v>
                </c:pt>
                <c:pt idx="875">
                  <c:v>0.0</c:v>
                </c:pt>
                <c:pt idx="876">
                  <c:v>0.0</c:v>
                </c:pt>
                <c:pt idx="877">
                  <c:v>0.0</c:v>
                </c:pt>
                <c:pt idx="878">
                  <c:v>0.0</c:v>
                </c:pt>
                <c:pt idx="879">
                  <c:v>0.0</c:v>
                </c:pt>
                <c:pt idx="880">
                  <c:v>0.0</c:v>
                </c:pt>
                <c:pt idx="881">
                  <c:v>0.0</c:v>
                </c:pt>
                <c:pt idx="882">
                  <c:v>0.0</c:v>
                </c:pt>
                <c:pt idx="883">
                  <c:v>0.0</c:v>
                </c:pt>
                <c:pt idx="884">
                  <c:v>0.0</c:v>
                </c:pt>
                <c:pt idx="885">
                  <c:v>0.0</c:v>
                </c:pt>
                <c:pt idx="886">
                  <c:v>0.0</c:v>
                </c:pt>
                <c:pt idx="887">
                  <c:v>0.0</c:v>
                </c:pt>
                <c:pt idx="888">
                  <c:v>0.0</c:v>
                </c:pt>
                <c:pt idx="889">
                  <c:v>0.0</c:v>
                </c:pt>
                <c:pt idx="890">
                  <c:v>0.0</c:v>
                </c:pt>
                <c:pt idx="891">
                  <c:v>0.0</c:v>
                </c:pt>
                <c:pt idx="892">
                  <c:v>0.0</c:v>
                </c:pt>
                <c:pt idx="893">
                  <c:v>0.0</c:v>
                </c:pt>
                <c:pt idx="894">
                  <c:v>0.0</c:v>
                </c:pt>
                <c:pt idx="895">
                  <c:v>0.0</c:v>
                </c:pt>
                <c:pt idx="896">
                  <c:v>0.0</c:v>
                </c:pt>
                <c:pt idx="897">
                  <c:v>0.0</c:v>
                </c:pt>
                <c:pt idx="898">
                  <c:v>0.0</c:v>
                </c:pt>
                <c:pt idx="899">
                  <c:v>0.0</c:v>
                </c:pt>
                <c:pt idx="900">
                  <c:v>0.0</c:v>
                </c:pt>
                <c:pt idx="901">
                  <c:v>0.0</c:v>
                </c:pt>
                <c:pt idx="902">
                  <c:v>0.0</c:v>
                </c:pt>
                <c:pt idx="903">
                  <c:v>0.0</c:v>
                </c:pt>
                <c:pt idx="904">
                  <c:v>0.0</c:v>
                </c:pt>
                <c:pt idx="905">
                  <c:v>0.0</c:v>
                </c:pt>
                <c:pt idx="906">
                  <c:v>0.0</c:v>
                </c:pt>
                <c:pt idx="907">
                  <c:v>0.0</c:v>
                </c:pt>
                <c:pt idx="908">
                  <c:v>0.0</c:v>
                </c:pt>
                <c:pt idx="909">
                  <c:v>0.0</c:v>
                </c:pt>
                <c:pt idx="910">
                  <c:v>0.0</c:v>
                </c:pt>
                <c:pt idx="911">
                  <c:v>0.0</c:v>
                </c:pt>
                <c:pt idx="912">
                  <c:v>0.0</c:v>
                </c:pt>
                <c:pt idx="913">
                  <c:v>0.0</c:v>
                </c:pt>
                <c:pt idx="914">
                  <c:v>0.0</c:v>
                </c:pt>
                <c:pt idx="915">
                  <c:v>0.0</c:v>
                </c:pt>
                <c:pt idx="916">
                  <c:v>0.0</c:v>
                </c:pt>
                <c:pt idx="917">
                  <c:v>0.0</c:v>
                </c:pt>
                <c:pt idx="918">
                  <c:v>0.0</c:v>
                </c:pt>
                <c:pt idx="919">
                  <c:v>0.0</c:v>
                </c:pt>
                <c:pt idx="920">
                  <c:v>0.0</c:v>
                </c:pt>
                <c:pt idx="921">
                  <c:v>0.0</c:v>
                </c:pt>
                <c:pt idx="922">
                  <c:v>0.0</c:v>
                </c:pt>
                <c:pt idx="923">
                  <c:v>0.0</c:v>
                </c:pt>
                <c:pt idx="924">
                  <c:v>0.0</c:v>
                </c:pt>
                <c:pt idx="925">
                  <c:v>0.0</c:v>
                </c:pt>
                <c:pt idx="926">
                  <c:v>0.0</c:v>
                </c:pt>
                <c:pt idx="927">
                  <c:v>0.0</c:v>
                </c:pt>
                <c:pt idx="928">
                  <c:v>0.0</c:v>
                </c:pt>
                <c:pt idx="929">
                  <c:v>0.0</c:v>
                </c:pt>
                <c:pt idx="930">
                  <c:v>0.0</c:v>
                </c:pt>
                <c:pt idx="931">
                  <c:v>0.0</c:v>
                </c:pt>
                <c:pt idx="932">
                  <c:v>0.0</c:v>
                </c:pt>
                <c:pt idx="933">
                  <c:v>0.0</c:v>
                </c:pt>
                <c:pt idx="934">
                  <c:v>0.0</c:v>
                </c:pt>
                <c:pt idx="935">
                  <c:v>0.0</c:v>
                </c:pt>
                <c:pt idx="936">
                  <c:v>0.0</c:v>
                </c:pt>
                <c:pt idx="937">
                  <c:v>0.0</c:v>
                </c:pt>
                <c:pt idx="938">
                  <c:v>0.0</c:v>
                </c:pt>
                <c:pt idx="939">
                  <c:v>0.0</c:v>
                </c:pt>
                <c:pt idx="940">
                  <c:v>0.0</c:v>
                </c:pt>
                <c:pt idx="941">
                  <c:v>0.0</c:v>
                </c:pt>
                <c:pt idx="942">
                  <c:v>0.0</c:v>
                </c:pt>
                <c:pt idx="943">
                  <c:v>0.0</c:v>
                </c:pt>
                <c:pt idx="944">
                  <c:v>0.0</c:v>
                </c:pt>
                <c:pt idx="945">
                  <c:v>0.0</c:v>
                </c:pt>
                <c:pt idx="946">
                  <c:v>0.0</c:v>
                </c:pt>
                <c:pt idx="947">
                  <c:v>0.0</c:v>
                </c:pt>
                <c:pt idx="948">
                  <c:v>0.0</c:v>
                </c:pt>
                <c:pt idx="949">
                  <c:v>0.0</c:v>
                </c:pt>
                <c:pt idx="950">
                  <c:v>0.0</c:v>
                </c:pt>
                <c:pt idx="951">
                  <c:v>0.0</c:v>
                </c:pt>
                <c:pt idx="952">
                  <c:v>0.0</c:v>
                </c:pt>
                <c:pt idx="953">
                  <c:v>0.0</c:v>
                </c:pt>
                <c:pt idx="954">
                  <c:v>0.0</c:v>
                </c:pt>
                <c:pt idx="955">
                  <c:v>0.0</c:v>
                </c:pt>
                <c:pt idx="956">
                  <c:v>0.0</c:v>
                </c:pt>
                <c:pt idx="957">
                  <c:v>0.0</c:v>
                </c:pt>
                <c:pt idx="958">
                  <c:v>0.0</c:v>
                </c:pt>
                <c:pt idx="959">
                  <c:v>0.0</c:v>
                </c:pt>
              </c:numCache>
            </c:numRef>
          </c:yVal>
          <c:smooth val="0"/>
        </c:ser>
        <c:dLbls>
          <c:showLegendKey val="0"/>
          <c:showVal val="0"/>
          <c:showCatName val="0"/>
          <c:showSerName val="0"/>
          <c:showPercent val="0"/>
          <c:showBubbleSize val="0"/>
        </c:dLbls>
        <c:axId val="-2111333040"/>
        <c:axId val="-2111270736"/>
      </c:scatterChart>
      <c:valAx>
        <c:axId val="-2111333040"/>
        <c:scaling>
          <c:orientation val="minMax"/>
        </c:scaling>
        <c:delete val="1"/>
        <c:axPos val="b"/>
        <c:majorGridlines>
          <c:spPr>
            <a:ln w="9525" cap="flat" cmpd="sng" algn="ctr">
              <a:noFill/>
              <a:round/>
            </a:ln>
            <a:effectLst/>
          </c:spPr>
        </c:majorGridlines>
        <c:numFmt formatCode="General" sourceLinked="1"/>
        <c:majorTickMark val="none"/>
        <c:minorTickMark val="none"/>
        <c:tickLblPos val="nextTo"/>
        <c:crossAx val="-2111270736"/>
        <c:crosses val="autoZero"/>
        <c:crossBetween val="midCat"/>
      </c:valAx>
      <c:valAx>
        <c:axId val="-211127073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1113330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Y-Value 1</c:v>
                </c:pt>
              </c:strCache>
            </c:strRef>
          </c:tx>
          <c:spPr>
            <a:ln w="60325" cap="rnd">
              <a:solidFill>
                <a:srgbClr val="FF0000"/>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2.039248433999988</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Sheet1!$B$2:$B$481</c:f>
              <c:numCache>
                <c:formatCode>General</c:formatCode>
                <c:ptCount val="480"/>
                <c:pt idx="0">
                  <c:v>0.070188</c:v>
                </c:pt>
                <c:pt idx="1">
                  <c:v>0.070845</c:v>
                </c:pt>
                <c:pt idx="2">
                  <c:v>0.071503</c:v>
                </c:pt>
                <c:pt idx="3">
                  <c:v>0.072489</c:v>
                </c:pt>
                <c:pt idx="4">
                  <c:v>0.073146</c:v>
                </c:pt>
                <c:pt idx="5">
                  <c:v>0.073146</c:v>
                </c:pt>
                <c:pt idx="6">
                  <c:v>0.074132</c:v>
                </c:pt>
                <c:pt idx="7">
                  <c:v>0.074789</c:v>
                </c:pt>
                <c:pt idx="8">
                  <c:v>0.075447</c:v>
                </c:pt>
                <c:pt idx="9">
                  <c:v>0.076433</c:v>
                </c:pt>
                <c:pt idx="10">
                  <c:v>0.076433</c:v>
                </c:pt>
                <c:pt idx="11">
                  <c:v>0.077419</c:v>
                </c:pt>
                <c:pt idx="12">
                  <c:v>0.078076</c:v>
                </c:pt>
                <c:pt idx="13">
                  <c:v>0.078405</c:v>
                </c:pt>
                <c:pt idx="14">
                  <c:v>0.079062</c:v>
                </c:pt>
                <c:pt idx="15">
                  <c:v>0.079391</c:v>
                </c:pt>
                <c:pt idx="16">
                  <c:v>0.080705</c:v>
                </c:pt>
                <c:pt idx="17">
                  <c:v>0.081363</c:v>
                </c:pt>
                <c:pt idx="18">
                  <c:v>0.08202</c:v>
                </c:pt>
                <c:pt idx="19">
                  <c:v>0.083006</c:v>
                </c:pt>
                <c:pt idx="20">
                  <c:v>0.083335</c:v>
                </c:pt>
                <c:pt idx="21">
                  <c:v>0.084649</c:v>
                </c:pt>
                <c:pt idx="22">
                  <c:v>0.084978</c:v>
                </c:pt>
                <c:pt idx="23">
                  <c:v>0.085964</c:v>
                </c:pt>
                <c:pt idx="24">
                  <c:v>0.086621</c:v>
                </c:pt>
                <c:pt idx="25">
                  <c:v>0.087607</c:v>
                </c:pt>
                <c:pt idx="26">
                  <c:v>0.087936</c:v>
                </c:pt>
                <c:pt idx="27">
                  <c:v>0.088593</c:v>
                </c:pt>
                <c:pt idx="28">
                  <c:v>0.089579</c:v>
                </c:pt>
                <c:pt idx="29">
                  <c:v>0.089908</c:v>
                </c:pt>
                <c:pt idx="30">
                  <c:v>0.090894</c:v>
                </c:pt>
                <c:pt idx="31">
                  <c:v>0.091223</c:v>
                </c:pt>
                <c:pt idx="32">
                  <c:v>0.09188</c:v>
                </c:pt>
                <c:pt idx="33">
                  <c:v>0.092537</c:v>
                </c:pt>
                <c:pt idx="34">
                  <c:v>0.092537</c:v>
                </c:pt>
                <c:pt idx="35">
                  <c:v>0.093523</c:v>
                </c:pt>
                <c:pt idx="36">
                  <c:v>0.094181</c:v>
                </c:pt>
                <c:pt idx="37">
                  <c:v>0.094509</c:v>
                </c:pt>
                <c:pt idx="38">
                  <c:v>0.095167</c:v>
                </c:pt>
                <c:pt idx="39">
                  <c:v>0.096153</c:v>
                </c:pt>
                <c:pt idx="40">
                  <c:v>0.096481</c:v>
                </c:pt>
                <c:pt idx="41">
                  <c:v>0.09681</c:v>
                </c:pt>
                <c:pt idx="42">
                  <c:v>0.097467</c:v>
                </c:pt>
                <c:pt idx="43">
                  <c:v>0.098125</c:v>
                </c:pt>
                <c:pt idx="44">
                  <c:v>0.098782</c:v>
                </c:pt>
                <c:pt idx="45">
                  <c:v>0.099111</c:v>
                </c:pt>
                <c:pt idx="46">
                  <c:v>0.099768</c:v>
                </c:pt>
                <c:pt idx="47">
                  <c:v>0.100754</c:v>
                </c:pt>
                <c:pt idx="48">
                  <c:v>0.101411</c:v>
                </c:pt>
                <c:pt idx="49">
                  <c:v>0.10174</c:v>
                </c:pt>
                <c:pt idx="50">
                  <c:v>0.102069</c:v>
                </c:pt>
                <c:pt idx="51">
                  <c:v>0.102726</c:v>
                </c:pt>
                <c:pt idx="52">
                  <c:v>0.103383</c:v>
                </c:pt>
                <c:pt idx="53">
                  <c:v>0.104369</c:v>
                </c:pt>
                <c:pt idx="54">
                  <c:v>0.105027</c:v>
                </c:pt>
                <c:pt idx="55">
                  <c:v>0.105684</c:v>
                </c:pt>
                <c:pt idx="56">
                  <c:v>0.106341</c:v>
                </c:pt>
                <c:pt idx="57">
                  <c:v>0.10667</c:v>
                </c:pt>
                <c:pt idx="58">
                  <c:v>0.107327</c:v>
                </c:pt>
                <c:pt idx="59">
                  <c:v>0.107985</c:v>
                </c:pt>
                <c:pt idx="60">
                  <c:v>0.106999</c:v>
                </c:pt>
                <c:pt idx="61">
                  <c:v>0.106999</c:v>
                </c:pt>
                <c:pt idx="62">
                  <c:v>0.106341</c:v>
                </c:pt>
                <c:pt idx="63">
                  <c:v>0.106013</c:v>
                </c:pt>
                <c:pt idx="64">
                  <c:v>0.105684</c:v>
                </c:pt>
                <c:pt idx="65">
                  <c:v>0.105355</c:v>
                </c:pt>
                <c:pt idx="66">
                  <c:v>0.105027</c:v>
                </c:pt>
                <c:pt idx="67">
                  <c:v>0.103712</c:v>
                </c:pt>
                <c:pt idx="68">
                  <c:v>0.103712</c:v>
                </c:pt>
                <c:pt idx="69">
                  <c:v>0.103055</c:v>
                </c:pt>
                <c:pt idx="70">
                  <c:v>0.103055</c:v>
                </c:pt>
                <c:pt idx="71">
                  <c:v>0.102397</c:v>
                </c:pt>
                <c:pt idx="72">
                  <c:v>0.10174</c:v>
                </c:pt>
                <c:pt idx="73">
                  <c:v>0.101411</c:v>
                </c:pt>
                <c:pt idx="74">
                  <c:v>0.101083</c:v>
                </c:pt>
                <c:pt idx="75">
                  <c:v>0.100425</c:v>
                </c:pt>
                <c:pt idx="76">
                  <c:v>0.100097</c:v>
                </c:pt>
                <c:pt idx="77">
                  <c:v>0.099439</c:v>
                </c:pt>
                <c:pt idx="78">
                  <c:v>0.099111</c:v>
                </c:pt>
                <c:pt idx="79">
                  <c:v>0.098453</c:v>
                </c:pt>
                <c:pt idx="80">
                  <c:v>0.098453</c:v>
                </c:pt>
                <c:pt idx="81">
                  <c:v>0.097796</c:v>
                </c:pt>
                <c:pt idx="82">
                  <c:v>0.097467</c:v>
                </c:pt>
                <c:pt idx="83">
                  <c:v>0.097139</c:v>
                </c:pt>
                <c:pt idx="84">
                  <c:v>0.096153</c:v>
                </c:pt>
                <c:pt idx="85">
                  <c:v>0.096153</c:v>
                </c:pt>
                <c:pt idx="86">
                  <c:v>0.095824</c:v>
                </c:pt>
                <c:pt idx="87">
                  <c:v>0.095167</c:v>
                </c:pt>
                <c:pt idx="88">
                  <c:v>0.095167</c:v>
                </c:pt>
                <c:pt idx="89">
                  <c:v>0.094509</c:v>
                </c:pt>
                <c:pt idx="90">
                  <c:v>0.093852</c:v>
                </c:pt>
                <c:pt idx="91">
                  <c:v>0.093523</c:v>
                </c:pt>
                <c:pt idx="92">
                  <c:v>0.092537</c:v>
                </c:pt>
                <c:pt idx="93">
                  <c:v>0.092537</c:v>
                </c:pt>
                <c:pt idx="94">
                  <c:v>0.092209</c:v>
                </c:pt>
                <c:pt idx="95">
                  <c:v>0.091551</c:v>
                </c:pt>
                <c:pt idx="96">
                  <c:v>0.091223</c:v>
                </c:pt>
                <c:pt idx="97">
                  <c:v>0.090565</c:v>
                </c:pt>
                <c:pt idx="98">
                  <c:v>0.090565</c:v>
                </c:pt>
                <c:pt idx="99">
                  <c:v>0.089908</c:v>
                </c:pt>
                <c:pt idx="100">
                  <c:v>0.089579</c:v>
                </c:pt>
                <c:pt idx="101">
                  <c:v>0.088922</c:v>
                </c:pt>
                <c:pt idx="102">
                  <c:v>0.088922</c:v>
                </c:pt>
                <c:pt idx="103">
                  <c:v>0.087936</c:v>
                </c:pt>
                <c:pt idx="104">
                  <c:v>0.087607</c:v>
                </c:pt>
                <c:pt idx="105">
                  <c:v>0.087279</c:v>
                </c:pt>
                <c:pt idx="106">
                  <c:v>0.086621</c:v>
                </c:pt>
                <c:pt idx="107">
                  <c:v>0.086293</c:v>
                </c:pt>
                <c:pt idx="108">
                  <c:v>0.086293</c:v>
                </c:pt>
                <c:pt idx="109">
                  <c:v>0.085964</c:v>
                </c:pt>
                <c:pt idx="110">
                  <c:v>0.085635</c:v>
                </c:pt>
                <c:pt idx="111">
                  <c:v>0.084649</c:v>
                </c:pt>
                <c:pt idx="112">
                  <c:v>0.084649</c:v>
                </c:pt>
                <c:pt idx="113">
                  <c:v>0.083663</c:v>
                </c:pt>
                <c:pt idx="114">
                  <c:v>0.083335</c:v>
                </c:pt>
                <c:pt idx="115">
                  <c:v>0.083006</c:v>
                </c:pt>
                <c:pt idx="116">
                  <c:v>0.083006</c:v>
                </c:pt>
                <c:pt idx="117">
                  <c:v>0.08202</c:v>
                </c:pt>
                <c:pt idx="118">
                  <c:v>0.08202</c:v>
                </c:pt>
                <c:pt idx="119">
                  <c:v>0.081034</c:v>
                </c:pt>
                <c:pt idx="120">
                  <c:v>0.081034</c:v>
                </c:pt>
                <c:pt idx="121">
                  <c:v>0.080705</c:v>
                </c:pt>
                <c:pt idx="122">
                  <c:v>0.080048</c:v>
                </c:pt>
                <c:pt idx="123">
                  <c:v>0.079391</c:v>
                </c:pt>
                <c:pt idx="124">
                  <c:v>0.079062</c:v>
                </c:pt>
                <c:pt idx="125">
                  <c:v>0.078733</c:v>
                </c:pt>
                <c:pt idx="126">
                  <c:v>0.078076</c:v>
                </c:pt>
                <c:pt idx="127">
                  <c:v>0.078076</c:v>
                </c:pt>
                <c:pt idx="128">
                  <c:v>0.077419</c:v>
                </c:pt>
                <c:pt idx="129">
                  <c:v>0.07709</c:v>
                </c:pt>
                <c:pt idx="130">
                  <c:v>0.076433</c:v>
                </c:pt>
                <c:pt idx="131">
                  <c:v>0.076104</c:v>
                </c:pt>
                <c:pt idx="132">
                  <c:v>0.075775</c:v>
                </c:pt>
                <c:pt idx="133">
                  <c:v>0.075447</c:v>
                </c:pt>
                <c:pt idx="134">
                  <c:v>0.074789</c:v>
                </c:pt>
                <c:pt idx="135">
                  <c:v>0.073803</c:v>
                </c:pt>
                <c:pt idx="136">
                  <c:v>0.073803</c:v>
                </c:pt>
                <c:pt idx="137">
                  <c:v>0.073803</c:v>
                </c:pt>
                <c:pt idx="138">
                  <c:v>0.073475</c:v>
                </c:pt>
                <c:pt idx="139">
                  <c:v>0.072817</c:v>
                </c:pt>
                <c:pt idx="140">
                  <c:v>0.072489</c:v>
                </c:pt>
                <c:pt idx="141">
                  <c:v>0.071503</c:v>
                </c:pt>
                <c:pt idx="142">
                  <c:v>0.071831</c:v>
                </c:pt>
                <c:pt idx="143">
                  <c:v>0.071174</c:v>
                </c:pt>
                <c:pt idx="144">
                  <c:v>0.070517</c:v>
                </c:pt>
                <c:pt idx="145">
                  <c:v>0.070188</c:v>
                </c:pt>
                <c:pt idx="146">
                  <c:v>0.069531</c:v>
                </c:pt>
                <c:pt idx="147">
                  <c:v>0.069531</c:v>
                </c:pt>
                <c:pt idx="148">
                  <c:v>0.068873</c:v>
                </c:pt>
                <c:pt idx="149">
                  <c:v>0.068873</c:v>
                </c:pt>
                <c:pt idx="150">
                  <c:v>0.069531</c:v>
                </c:pt>
                <c:pt idx="151">
                  <c:v>0.070188</c:v>
                </c:pt>
                <c:pt idx="152">
                  <c:v>0.071174</c:v>
                </c:pt>
                <c:pt idx="153">
                  <c:v>0.07216</c:v>
                </c:pt>
                <c:pt idx="154">
                  <c:v>0.07216</c:v>
                </c:pt>
                <c:pt idx="155">
                  <c:v>0.073146</c:v>
                </c:pt>
                <c:pt idx="156">
                  <c:v>0.073803</c:v>
                </c:pt>
                <c:pt idx="157">
                  <c:v>0.074132</c:v>
                </c:pt>
                <c:pt idx="158">
                  <c:v>0.075118</c:v>
                </c:pt>
                <c:pt idx="159">
                  <c:v>0.075447</c:v>
                </c:pt>
                <c:pt idx="160">
                  <c:v>0.076104</c:v>
                </c:pt>
                <c:pt idx="161">
                  <c:v>0.07709</c:v>
                </c:pt>
                <c:pt idx="162">
                  <c:v>0.077419</c:v>
                </c:pt>
                <c:pt idx="163">
                  <c:v>0.078076</c:v>
                </c:pt>
                <c:pt idx="164">
                  <c:v>0.079062</c:v>
                </c:pt>
                <c:pt idx="165">
                  <c:v>0.079062</c:v>
                </c:pt>
                <c:pt idx="166">
                  <c:v>0.080377</c:v>
                </c:pt>
                <c:pt idx="167">
                  <c:v>0.081034</c:v>
                </c:pt>
                <c:pt idx="168">
                  <c:v>0.081691</c:v>
                </c:pt>
                <c:pt idx="169">
                  <c:v>0.082349</c:v>
                </c:pt>
                <c:pt idx="170">
                  <c:v>0.083006</c:v>
                </c:pt>
                <c:pt idx="171">
                  <c:v>0.083992</c:v>
                </c:pt>
                <c:pt idx="172">
                  <c:v>0.084649</c:v>
                </c:pt>
                <c:pt idx="173">
                  <c:v>0.085635</c:v>
                </c:pt>
                <c:pt idx="174">
                  <c:v>0.085635</c:v>
                </c:pt>
                <c:pt idx="175">
                  <c:v>0.08695</c:v>
                </c:pt>
                <c:pt idx="176">
                  <c:v>0.087936</c:v>
                </c:pt>
                <c:pt idx="177">
                  <c:v>0.088593</c:v>
                </c:pt>
                <c:pt idx="178">
                  <c:v>0.089251</c:v>
                </c:pt>
                <c:pt idx="179">
                  <c:v>0.089251</c:v>
                </c:pt>
                <c:pt idx="180">
                  <c:v>0.088922</c:v>
                </c:pt>
                <c:pt idx="181">
                  <c:v>0.088265</c:v>
                </c:pt>
                <c:pt idx="182">
                  <c:v>0.088265</c:v>
                </c:pt>
                <c:pt idx="183">
                  <c:v>0.087607</c:v>
                </c:pt>
                <c:pt idx="184">
                  <c:v>0.08695</c:v>
                </c:pt>
                <c:pt idx="185">
                  <c:v>0.086293</c:v>
                </c:pt>
                <c:pt idx="186">
                  <c:v>0.086293</c:v>
                </c:pt>
                <c:pt idx="187">
                  <c:v>0.085635</c:v>
                </c:pt>
                <c:pt idx="188">
                  <c:v>0.085635</c:v>
                </c:pt>
                <c:pt idx="189">
                  <c:v>0.084978</c:v>
                </c:pt>
                <c:pt idx="190">
                  <c:v>0.084649</c:v>
                </c:pt>
                <c:pt idx="191">
                  <c:v>0.084321</c:v>
                </c:pt>
                <c:pt idx="192">
                  <c:v>0.083335</c:v>
                </c:pt>
                <c:pt idx="193">
                  <c:v>0.083335</c:v>
                </c:pt>
                <c:pt idx="194">
                  <c:v>0.082349</c:v>
                </c:pt>
                <c:pt idx="195">
                  <c:v>0.082349</c:v>
                </c:pt>
                <c:pt idx="196">
                  <c:v>0.082349</c:v>
                </c:pt>
                <c:pt idx="197">
                  <c:v>0.081363</c:v>
                </c:pt>
                <c:pt idx="198">
                  <c:v>0.081034</c:v>
                </c:pt>
                <c:pt idx="199">
                  <c:v>0.080377</c:v>
                </c:pt>
                <c:pt idx="200">
                  <c:v>0.080377</c:v>
                </c:pt>
                <c:pt idx="201">
                  <c:v>0.079391</c:v>
                </c:pt>
                <c:pt idx="202">
                  <c:v>0.079062</c:v>
                </c:pt>
                <c:pt idx="203">
                  <c:v>0.078733</c:v>
                </c:pt>
                <c:pt idx="204">
                  <c:v>0.078733</c:v>
                </c:pt>
                <c:pt idx="205">
                  <c:v>0.077419</c:v>
                </c:pt>
                <c:pt idx="206">
                  <c:v>0.077419</c:v>
                </c:pt>
                <c:pt idx="207">
                  <c:v>0.077419</c:v>
                </c:pt>
                <c:pt idx="208">
                  <c:v>0.077419</c:v>
                </c:pt>
                <c:pt idx="209">
                  <c:v>0.076433</c:v>
                </c:pt>
                <c:pt idx="210">
                  <c:v>0.075775</c:v>
                </c:pt>
                <c:pt idx="211">
                  <c:v>0.075118</c:v>
                </c:pt>
                <c:pt idx="212">
                  <c:v>0.074789</c:v>
                </c:pt>
                <c:pt idx="213">
                  <c:v>0.074132</c:v>
                </c:pt>
                <c:pt idx="214">
                  <c:v>0.074132</c:v>
                </c:pt>
                <c:pt idx="215">
                  <c:v>0.073475</c:v>
                </c:pt>
                <c:pt idx="216">
                  <c:v>0.073146</c:v>
                </c:pt>
                <c:pt idx="217">
                  <c:v>0.072489</c:v>
                </c:pt>
                <c:pt idx="218">
                  <c:v>0.072817</c:v>
                </c:pt>
                <c:pt idx="219">
                  <c:v>0.07216</c:v>
                </c:pt>
                <c:pt idx="220">
                  <c:v>0.071174</c:v>
                </c:pt>
                <c:pt idx="221">
                  <c:v>0.071174</c:v>
                </c:pt>
                <c:pt idx="222">
                  <c:v>0.070845</c:v>
                </c:pt>
                <c:pt idx="223">
                  <c:v>0.070517</c:v>
                </c:pt>
                <c:pt idx="224">
                  <c:v>0.069859</c:v>
                </c:pt>
                <c:pt idx="225">
                  <c:v>0.069531</c:v>
                </c:pt>
                <c:pt idx="226">
                  <c:v>0.068545</c:v>
                </c:pt>
                <c:pt idx="227">
                  <c:v>0.068545</c:v>
                </c:pt>
                <c:pt idx="228">
                  <c:v>0.068545</c:v>
                </c:pt>
                <c:pt idx="229">
                  <c:v>0.067887</c:v>
                </c:pt>
                <c:pt idx="230">
                  <c:v>0.06723</c:v>
                </c:pt>
                <c:pt idx="231">
                  <c:v>0.066901</c:v>
                </c:pt>
                <c:pt idx="232">
                  <c:v>0.066573</c:v>
                </c:pt>
                <c:pt idx="233">
                  <c:v>0.065915</c:v>
                </c:pt>
                <c:pt idx="234">
                  <c:v>0.065587</c:v>
                </c:pt>
                <c:pt idx="235">
                  <c:v>0.064601</c:v>
                </c:pt>
                <c:pt idx="236">
                  <c:v>0.064929</c:v>
                </c:pt>
                <c:pt idx="237">
                  <c:v>0.064601</c:v>
                </c:pt>
                <c:pt idx="238">
                  <c:v>0.063615</c:v>
                </c:pt>
                <c:pt idx="239">
                  <c:v>0.063615</c:v>
                </c:pt>
                <c:pt idx="240">
                  <c:v>0.062957</c:v>
                </c:pt>
                <c:pt idx="241">
                  <c:v>0.0623</c:v>
                </c:pt>
                <c:pt idx="242">
                  <c:v>0.061971</c:v>
                </c:pt>
                <c:pt idx="243">
                  <c:v>0.061971</c:v>
                </c:pt>
                <c:pt idx="244">
                  <c:v>0.060657</c:v>
                </c:pt>
                <c:pt idx="245">
                  <c:v>0.060985</c:v>
                </c:pt>
                <c:pt idx="246">
                  <c:v>0.060328</c:v>
                </c:pt>
                <c:pt idx="247">
                  <c:v>0.059671</c:v>
                </c:pt>
                <c:pt idx="248">
                  <c:v>0.059671</c:v>
                </c:pt>
                <c:pt idx="249">
                  <c:v>0.059342</c:v>
                </c:pt>
                <c:pt idx="250">
                  <c:v>0.059013</c:v>
                </c:pt>
                <c:pt idx="251">
                  <c:v>0.058027</c:v>
                </c:pt>
                <c:pt idx="252">
                  <c:v>0.05737</c:v>
                </c:pt>
                <c:pt idx="253">
                  <c:v>0.05737</c:v>
                </c:pt>
                <c:pt idx="254">
                  <c:v>0.057041</c:v>
                </c:pt>
                <c:pt idx="255">
                  <c:v>0.056384</c:v>
                </c:pt>
                <c:pt idx="256">
                  <c:v>0.056055</c:v>
                </c:pt>
                <c:pt idx="257">
                  <c:v>0.056055</c:v>
                </c:pt>
                <c:pt idx="258">
                  <c:v>0.055727</c:v>
                </c:pt>
                <c:pt idx="259">
                  <c:v>0.055398</c:v>
                </c:pt>
                <c:pt idx="260">
                  <c:v>0.054412</c:v>
                </c:pt>
                <c:pt idx="261">
                  <c:v>0.054412</c:v>
                </c:pt>
                <c:pt idx="262">
                  <c:v>0.054083</c:v>
                </c:pt>
                <c:pt idx="263">
                  <c:v>0.053097</c:v>
                </c:pt>
                <c:pt idx="264">
                  <c:v>0.052769</c:v>
                </c:pt>
                <c:pt idx="265">
                  <c:v>0.05244</c:v>
                </c:pt>
                <c:pt idx="266">
                  <c:v>0.052111</c:v>
                </c:pt>
                <c:pt idx="267">
                  <c:v>0.051783</c:v>
                </c:pt>
                <c:pt idx="268">
                  <c:v>0.051125</c:v>
                </c:pt>
                <c:pt idx="269">
                  <c:v>0.050797</c:v>
                </c:pt>
                <c:pt idx="270">
                  <c:v>0.050468</c:v>
                </c:pt>
                <c:pt idx="271">
                  <c:v>0.049811</c:v>
                </c:pt>
                <c:pt idx="272">
                  <c:v>0.049482</c:v>
                </c:pt>
                <c:pt idx="273">
                  <c:v>0.049482</c:v>
                </c:pt>
                <c:pt idx="274">
                  <c:v>0.049153</c:v>
                </c:pt>
                <c:pt idx="275">
                  <c:v>0.048167</c:v>
                </c:pt>
                <c:pt idx="276">
                  <c:v>0.047839</c:v>
                </c:pt>
                <c:pt idx="277">
                  <c:v>0.047839</c:v>
                </c:pt>
                <c:pt idx="278">
                  <c:v>0.047181</c:v>
                </c:pt>
                <c:pt idx="279">
                  <c:v>0.046853</c:v>
                </c:pt>
                <c:pt idx="280">
                  <c:v>0.046195</c:v>
                </c:pt>
                <c:pt idx="281">
                  <c:v>0.045867</c:v>
                </c:pt>
                <c:pt idx="282">
                  <c:v>0.045209</c:v>
                </c:pt>
                <c:pt idx="283">
                  <c:v>0.045209</c:v>
                </c:pt>
                <c:pt idx="284">
                  <c:v>0.044881</c:v>
                </c:pt>
                <c:pt idx="285">
                  <c:v>0.044552</c:v>
                </c:pt>
                <c:pt idx="286">
                  <c:v>0.043566</c:v>
                </c:pt>
                <c:pt idx="287">
                  <c:v>0.043895</c:v>
                </c:pt>
                <c:pt idx="288">
                  <c:v>0.043237</c:v>
                </c:pt>
                <c:pt idx="289">
                  <c:v>0.042909</c:v>
                </c:pt>
                <c:pt idx="290">
                  <c:v>0.042251</c:v>
                </c:pt>
                <c:pt idx="291">
                  <c:v>0.041923</c:v>
                </c:pt>
                <c:pt idx="292">
                  <c:v>0.041594</c:v>
                </c:pt>
                <c:pt idx="293">
                  <c:v>0.041265</c:v>
                </c:pt>
                <c:pt idx="294">
                  <c:v>0.040608</c:v>
                </c:pt>
                <c:pt idx="295">
                  <c:v>0.040279</c:v>
                </c:pt>
                <c:pt idx="296">
                  <c:v>0.040279</c:v>
                </c:pt>
                <c:pt idx="297">
                  <c:v>0.040279</c:v>
                </c:pt>
                <c:pt idx="298">
                  <c:v>0.038965</c:v>
                </c:pt>
                <c:pt idx="299">
                  <c:v>0.038636</c:v>
                </c:pt>
                <c:pt idx="300">
                  <c:v>0.038307</c:v>
                </c:pt>
                <c:pt idx="301">
                  <c:v>0.037979</c:v>
                </c:pt>
                <c:pt idx="302">
                  <c:v>0.03765</c:v>
                </c:pt>
                <c:pt idx="303">
                  <c:v>0.036993</c:v>
                </c:pt>
                <c:pt idx="304">
                  <c:v>0.036664</c:v>
                </c:pt>
                <c:pt idx="305">
                  <c:v>0.036335</c:v>
                </c:pt>
                <c:pt idx="306">
                  <c:v>0.035678</c:v>
                </c:pt>
                <c:pt idx="307">
                  <c:v>0.035678</c:v>
                </c:pt>
                <c:pt idx="308">
                  <c:v>0.035349</c:v>
                </c:pt>
                <c:pt idx="309">
                  <c:v>0.034692</c:v>
                </c:pt>
                <c:pt idx="310">
                  <c:v>0.034692</c:v>
                </c:pt>
                <c:pt idx="311">
                  <c:v>0.033706</c:v>
                </c:pt>
                <c:pt idx="312">
                  <c:v>0.033706</c:v>
                </c:pt>
                <c:pt idx="313">
                  <c:v>0.033049</c:v>
                </c:pt>
                <c:pt idx="314">
                  <c:v>0.03272</c:v>
                </c:pt>
                <c:pt idx="315">
                  <c:v>0.032063</c:v>
                </c:pt>
                <c:pt idx="316">
                  <c:v>0.031734</c:v>
                </c:pt>
                <c:pt idx="317">
                  <c:v>0.031734</c:v>
                </c:pt>
                <c:pt idx="318">
                  <c:v>0.031405</c:v>
                </c:pt>
                <c:pt idx="319">
                  <c:v>0.030419</c:v>
                </c:pt>
                <c:pt idx="320">
                  <c:v>0.030091</c:v>
                </c:pt>
                <c:pt idx="321">
                  <c:v>0.030091</c:v>
                </c:pt>
                <c:pt idx="322">
                  <c:v>0.029105</c:v>
                </c:pt>
                <c:pt idx="323">
                  <c:v>0.029105</c:v>
                </c:pt>
                <c:pt idx="324">
                  <c:v>0.028447</c:v>
                </c:pt>
                <c:pt idx="325">
                  <c:v>0.028447</c:v>
                </c:pt>
                <c:pt idx="326">
                  <c:v>0.027461</c:v>
                </c:pt>
                <c:pt idx="327">
                  <c:v>0.027461</c:v>
                </c:pt>
                <c:pt idx="328">
                  <c:v>0.027133</c:v>
                </c:pt>
                <c:pt idx="329">
                  <c:v>0.026804</c:v>
                </c:pt>
                <c:pt idx="330">
                  <c:v>0.027461</c:v>
                </c:pt>
                <c:pt idx="331">
                  <c:v>0.029105</c:v>
                </c:pt>
                <c:pt idx="332">
                  <c:v>0.029433</c:v>
                </c:pt>
                <c:pt idx="333">
                  <c:v>0.031077</c:v>
                </c:pt>
                <c:pt idx="334">
                  <c:v>0.031734</c:v>
                </c:pt>
                <c:pt idx="335">
                  <c:v>0.032391</c:v>
                </c:pt>
                <c:pt idx="336">
                  <c:v>0.033377</c:v>
                </c:pt>
                <c:pt idx="337">
                  <c:v>0.034035</c:v>
                </c:pt>
                <c:pt idx="338">
                  <c:v>0.034692</c:v>
                </c:pt>
                <c:pt idx="339">
                  <c:v>0.035349</c:v>
                </c:pt>
                <c:pt idx="340">
                  <c:v>0.036007</c:v>
                </c:pt>
                <c:pt idx="341">
                  <c:v>0.036993</c:v>
                </c:pt>
                <c:pt idx="342">
                  <c:v>0.037979</c:v>
                </c:pt>
                <c:pt idx="343">
                  <c:v>0.038965</c:v>
                </c:pt>
                <c:pt idx="344">
                  <c:v>0.039622</c:v>
                </c:pt>
                <c:pt idx="345">
                  <c:v>0.040937</c:v>
                </c:pt>
                <c:pt idx="346">
                  <c:v>0.041265</c:v>
                </c:pt>
                <c:pt idx="347">
                  <c:v>0.042251</c:v>
                </c:pt>
                <c:pt idx="348">
                  <c:v>0.043895</c:v>
                </c:pt>
                <c:pt idx="349">
                  <c:v>0.044223</c:v>
                </c:pt>
                <c:pt idx="350">
                  <c:v>0.045209</c:v>
                </c:pt>
                <c:pt idx="351">
                  <c:v>0.045867</c:v>
                </c:pt>
                <c:pt idx="352">
                  <c:v>0.046524</c:v>
                </c:pt>
                <c:pt idx="353">
                  <c:v>0.04751</c:v>
                </c:pt>
                <c:pt idx="354">
                  <c:v>0.048825</c:v>
                </c:pt>
                <c:pt idx="355">
                  <c:v>0.049811</c:v>
                </c:pt>
                <c:pt idx="356">
                  <c:v>0.050468</c:v>
                </c:pt>
                <c:pt idx="357">
                  <c:v>0.051454</c:v>
                </c:pt>
                <c:pt idx="358">
                  <c:v>0.052111</c:v>
                </c:pt>
                <c:pt idx="359">
                  <c:v>0.053426</c:v>
                </c:pt>
                <c:pt idx="360">
                  <c:v>0.054083</c:v>
                </c:pt>
                <c:pt idx="361">
                  <c:v>0.054412</c:v>
                </c:pt>
                <c:pt idx="362">
                  <c:v>0.055398</c:v>
                </c:pt>
                <c:pt idx="363">
                  <c:v>0.056055</c:v>
                </c:pt>
                <c:pt idx="364">
                  <c:v>0.057041</c:v>
                </c:pt>
                <c:pt idx="365">
                  <c:v>0.05737</c:v>
                </c:pt>
                <c:pt idx="366">
                  <c:v>0.058356</c:v>
                </c:pt>
                <c:pt idx="367">
                  <c:v>0.058356</c:v>
                </c:pt>
                <c:pt idx="368">
                  <c:v>0.059342</c:v>
                </c:pt>
                <c:pt idx="369">
                  <c:v>0.059999</c:v>
                </c:pt>
                <c:pt idx="370">
                  <c:v>0.060985</c:v>
                </c:pt>
                <c:pt idx="371">
                  <c:v>0.0623</c:v>
                </c:pt>
                <c:pt idx="372">
                  <c:v>0.061971</c:v>
                </c:pt>
                <c:pt idx="373">
                  <c:v>0.062957</c:v>
                </c:pt>
                <c:pt idx="374">
                  <c:v>0.063943</c:v>
                </c:pt>
                <c:pt idx="375">
                  <c:v>0.063943</c:v>
                </c:pt>
                <c:pt idx="376">
                  <c:v>0.065258</c:v>
                </c:pt>
                <c:pt idx="377">
                  <c:v>0.066244</c:v>
                </c:pt>
                <c:pt idx="378">
                  <c:v>0.067559</c:v>
                </c:pt>
                <c:pt idx="379">
                  <c:v>0.068216</c:v>
                </c:pt>
                <c:pt idx="380">
                  <c:v>0.068545</c:v>
                </c:pt>
                <c:pt idx="381">
                  <c:v>0.069859</c:v>
                </c:pt>
                <c:pt idx="382">
                  <c:v>0.069859</c:v>
                </c:pt>
                <c:pt idx="383">
                  <c:v>0.070845</c:v>
                </c:pt>
                <c:pt idx="384">
                  <c:v>0.071503</c:v>
                </c:pt>
                <c:pt idx="385">
                  <c:v>0.073475</c:v>
                </c:pt>
                <c:pt idx="386">
                  <c:v>0.073146</c:v>
                </c:pt>
                <c:pt idx="387">
                  <c:v>0.074132</c:v>
                </c:pt>
                <c:pt idx="388">
                  <c:v>0.074789</c:v>
                </c:pt>
                <c:pt idx="389">
                  <c:v>0.075775</c:v>
                </c:pt>
                <c:pt idx="390">
                  <c:v>0.076104</c:v>
                </c:pt>
                <c:pt idx="391">
                  <c:v>0.07709</c:v>
                </c:pt>
                <c:pt idx="392">
                  <c:v>0.077747</c:v>
                </c:pt>
                <c:pt idx="393">
                  <c:v>0.078733</c:v>
                </c:pt>
                <c:pt idx="394">
                  <c:v>0.078733</c:v>
                </c:pt>
                <c:pt idx="395">
                  <c:v>0.079062</c:v>
                </c:pt>
                <c:pt idx="396">
                  <c:v>0.080048</c:v>
                </c:pt>
                <c:pt idx="397">
                  <c:v>0.080705</c:v>
                </c:pt>
                <c:pt idx="398">
                  <c:v>0.081034</c:v>
                </c:pt>
                <c:pt idx="399">
                  <c:v>0.082349</c:v>
                </c:pt>
                <c:pt idx="400">
                  <c:v>0.082349</c:v>
                </c:pt>
                <c:pt idx="401">
                  <c:v>0.083335</c:v>
                </c:pt>
                <c:pt idx="402">
                  <c:v>0.083663</c:v>
                </c:pt>
                <c:pt idx="403">
                  <c:v>0.083992</c:v>
                </c:pt>
                <c:pt idx="404">
                  <c:v>0.084978</c:v>
                </c:pt>
                <c:pt idx="405">
                  <c:v>0.085635</c:v>
                </c:pt>
                <c:pt idx="406">
                  <c:v>0.085964</c:v>
                </c:pt>
                <c:pt idx="407">
                  <c:v>0.08695</c:v>
                </c:pt>
                <c:pt idx="408">
                  <c:v>0.088265</c:v>
                </c:pt>
                <c:pt idx="409">
                  <c:v>0.088593</c:v>
                </c:pt>
                <c:pt idx="410">
                  <c:v>0.088922</c:v>
                </c:pt>
                <c:pt idx="411">
                  <c:v>0.089908</c:v>
                </c:pt>
                <c:pt idx="412">
                  <c:v>0.090237</c:v>
                </c:pt>
                <c:pt idx="413">
                  <c:v>0.090894</c:v>
                </c:pt>
                <c:pt idx="414">
                  <c:v>0.09188</c:v>
                </c:pt>
                <c:pt idx="415">
                  <c:v>0.092866</c:v>
                </c:pt>
                <c:pt idx="416">
                  <c:v>0.093195</c:v>
                </c:pt>
                <c:pt idx="417">
                  <c:v>0.094181</c:v>
                </c:pt>
                <c:pt idx="418">
                  <c:v>0.094838</c:v>
                </c:pt>
                <c:pt idx="419">
                  <c:v>0.095167</c:v>
                </c:pt>
                <c:pt idx="420">
                  <c:v>0.094509</c:v>
                </c:pt>
                <c:pt idx="421">
                  <c:v>0.094509</c:v>
                </c:pt>
                <c:pt idx="422">
                  <c:v>0.093523</c:v>
                </c:pt>
                <c:pt idx="423">
                  <c:v>0.093523</c:v>
                </c:pt>
                <c:pt idx="424">
                  <c:v>0.092537</c:v>
                </c:pt>
                <c:pt idx="425">
                  <c:v>0.092537</c:v>
                </c:pt>
                <c:pt idx="426">
                  <c:v>0.09188</c:v>
                </c:pt>
                <c:pt idx="427">
                  <c:v>0.090894</c:v>
                </c:pt>
                <c:pt idx="428">
                  <c:v>0.091223</c:v>
                </c:pt>
                <c:pt idx="429">
                  <c:v>0.090894</c:v>
                </c:pt>
                <c:pt idx="430">
                  <c:v>0.089908</c:v>
                </c:pt>
                <c:pt idx="431">
                  <c:v>0.089579</c:v>
                </c:pt>
                <c:pt idx="432">
                  <c:v>0.089251</c:v>
                </c:pt>
                <c:pt idx="433">
                  <c:v>0.088593</c:v>
                </c:pt>
                <c:pt idx="434">
                  <c:v>0.088265</c:v>
                </c:pt>
                <c:pt idx="435">
                  <c:v>0.087607</c:v>
                </c:pt>
                <c:pt idx="436">
                  <c:v>0.087279</c:v>
                </c:pt>
                <c:pt idx="437">
                  <c:v>0.087607</c:v>
                </c:pt>
                <c:pt idx="438">
                  <c:v>0.086621</c:v>
                </c:pt>
                <c:pt idx="439">
                  <c:v>0.086293</c:v>
                </c:pt>
                <c:pt idx="440">
                  <c:v>0.085964</c:v>
                </c:pt>
                <c:pt idx="441">
                  <c:v>0.085307</c:v>
                </c:pt>
                <c:pt idx="442">
                  <c:v>0.084978</c:v>
                </c:pt>
                <c:pt idx="443">
                  <c:v>0.084321</c:v>
                </c:pt>
                <c:pt idx="444">
                  <c:v>0.084321</c:v>
                </c:pt>
                <c:pt idx="445">
                  <c:v>0.083335</c:v>
                </c:pt>
                <c:pt idx="446">
                  <c:v>0.083006</c:v>
                </c:pt>
                <c:pt idx="447">
                  <c:v>0.082677</c:v>
                </c:pt>
                <c:pt idx="448">
                  <c:v>0.082349</c:v>
                </c:pt>
                <c:pt idx="449">
                  <c:v>0.081363</c:v>
                </c:pt>
                <c:pt idx="450">
                  <c:v>0.081363</c:v>
                </c:pt>
                <c:pt idx="451">
                  <c:v>0.081034</c:v>
                </c:pt>
                <c:pt idx="452">
                  <c:v>0.080705</c:v>
                </c:pt>
                <c:pt idx="453">
                  <c:v>0.080377</c:v>
                </c:pt>
                <c:pt idx="454">
                  <c:v>0.079719</c:v>
                </c:pt>
                <c:pt idx="455">
                  <c:v>0.079062</c:v>
                </c:pt>
                <c:pt idx="456">
                  <c:v>0.078733</c:v>
                </c:pt>
                <c:pt idx="457">
                  <c:v>0.078076</c:v>
                </c:pt>
                <c:pt idx="458">
                  <c:v>0.078076</c:v>
                </c:pt>
                <c:pt idx="459">
                  <c:v>0.077419</c:v>
                </c:pt>
                <c:pt idx="460">
                  <c:v>0.077419</c:v>
                </c:pt>
                <c:pt idx="461">
                  <c:v>0.076433</c:v>
                </c:pt>
                <c:pt idx="462">
                  <c:v>0.076433</c:v>
                </c:pt>
                <c:pt idx="463">
                  <c:v>0.075775</c:v>
                </c:pt>
                <c:pt idx="464">
                  <c:v>0.075447</c:v>
                </c:pt>
                <c:pt idx="465">
                  <c:v>0.074789</c:v>
                </c:pt>
                <c:pt idx="466">
                  <c:v>0.074461</c:v>
                </c:pt>
                <c:pt idx="467">
                  <c:v>0.074132</c:v>
                </c:pt>
                <c:pt idx="468">
                  <c:v>0.073146</c:v>
                </c:pt>
                <c:pt idx="469">
                  <c:v>0.072817</c:v>
                </c:pt>
                <c:pt idx="470">
                  <c:v>0.073146</c:v>
                </c:pt>
                <c:pt idx="471">
                  <c:v>0.07216</c:v>
                </c:pt>
                <c:pt idx="472">
                  <c:v>0.071831</c:v>
                </c:pt>
                <c:pt idx="473">
                  <c:v>0.071503</c:v>
                </c:pt>
                <c:pt idx="474">
                  <c:v>0.071174</c:v>
                </c:pt>
                <c:pt idx="475">
                  <c:v>0.070517</c:v>
                </c:pt>
                <c:pt idx="476">
                  <c:v>0.070188</c:v>
                </c:pt>
                <c:pt idx="477">
                  <c:v>0.069531</c:v>
                </c:pt>
                <c:pt idx="478">
                  <c:v>0.069202</c:v>
                </c:pt>
                <c:pt idx="479">
                  <c:v>0.069202</c:v>
                </c:pt>
              </c:numCache>
            </c:numRef>
          </c:yVal>
          <c:smooth val="0"/>
        </c:ser>
        <c:ser>
          <c:idx val="1"/>
          <c:order val="1"/>
          <c:tx>
            <c:strRef>
              <c:f>Sheet1!$C$1</c:f>
              <c:strCache>
                <c:ptCount val="1"/>
                <c:pt idx="0">
                  <c:v>Y-Value 2</c:v>
                </c:pt>
              </c:strCache>
            </c:strRef>
          </c:tx>
          <c:spPr>
            <a:ln w="60325" cap="rnd">
              <a:solidFill>
                <a:schemeClr val="tx1"/>
              </a:solidFill>
              <a:round/>
            </a:ln>
            <a:effectLst/>
          </c:spPr>
          <c:marker>
            <c:symbol val="none"/>
          </c:marker>
          <c:xVal>
            <c:numRef>
              <c:f>Sheet1!$A$2:$A$481</c:f>
              <c:numCache>
                <c:formatCode>General</c:formatCode>
                <c:ptCount val="480"/>
                <c:pt idx="0">
                  <c:v>0.0</c:v>
                </c:pt>
                <c:pt idx="1">
                  <c:v>0.005010438</c:v>
                </c:pt>
                <c:pt idx="2">
                  <c:v>0.010020877</c:v>
                </c:pt>
                <c:pt idx="3">
                  <c:v>0.015031315</c:v>
                </c:pt>
                <c:pt idx="4">
                  <c:v>0.020041754</c:v>
                </c:pt>
                <c:pt idx="5">
                  <c:v>0.025052192</c:v>
                </c:pt>
                <c:pt idx="6">
                  <c:v>0.03006263</c:v>
                </c:pt>
                <c:pt idx="7">
                  <c:v>0.035073069</c:v>
                </c:pt>
                <c:pt idx="8">
                  <c:v>0.040083507</c:v>
                </c:pt>
                <c:pt idx="9">
                  <c:v>0.045093946</c:v>
                </c:pt>
                <c:pt idx="10">
                  <c:v>0.050104384</c:v>
                </c:pt>
                <c:pt idx="11">
                  <c:v>0.055114823</c:v>
                </c:pt>
                <c:pt idx="12">
                  <c:v>0.060125261</c:v>
                </c:pt>
                <c:pt idx="13">
                  <c:v>0.065135699</c:v>
                </c:pt>
                <c:pt idx="14">
                  <c:v>0.070146138</c:v>
                </c:pt>
                <c:pt idx="15">
                  <c:v>0.075156576</c:v>
                </c:pt>
                <c:pt idx="16">
                  <c:v>0.080167015</c:v>
                </c:pt>
                <c:pt idx="17">
                  <c:v>0.085177453</c:v>
                </c:pt>
                <c:pt idx="18">
                  <c:v>0.090187891</c:v>
                </c:pt>
                <c:pt idx="19">
                  <c:v>0.09519833</c:v>
                </c:pt>
                <c:pt idx="20">
                  <c:v>0.100208768</c:v>
                </c:pt>
                <c:pt idx="21">
                  <c:v>0.105219207</c:v>
                </c:pt>
                <c:pt idx="22">
                  <c:v>0.110229645</c:v>
                </c:pt>
                <c:pt idx="23">
                  <c:v>0.115240084</c:v>
                </c:pt>
                <c:pt idx="24">
                  <c:v>0.120250522</c:v>
                </c:pt>
                <c:pt idx="25">
                  <c:v>0.12526096</c:v>
                </c:pt>
                <c:pt idx="26">
                  <c:v>0.130271399</c:v>
                </c:pt>
                <c:pt idx="27">
                  <c:v>0.135281837</c:v>
                </c:pt>
                <c:pt idx="28">
                  <c:v>0.140292276</c:v>
                </c:pt>
                <c:pt idx="29">
                  <c:v>0.145302714</c:v>
                </c:pt>
                <c:pt idx="30">
                  <c:v>0.150313152</c:v>
                </c:pt>
                <c:pt idx="31">
                  <c:v>0.155323591</c:v>
                </c:pt>
                <c:pt idx="32">
                  <c:v>0.160334029</c:v>
                </c:pt>
                <c:pt idx="33">
                  <c:v>0.165344468</c:v>
                </c:pt>
                <c:pt idx="34">
                  <c:v>0.170354906</c:v>
                </c:pt>
                <c:pt idx="35">
                  <c:v>0.175365344</c:v>
                </c:pt>
                <c:pt idx="36">
                  <c:v>0.180375783</c:v>
                </c:pt>
                <c:pt idx="37">
                  <c:v>0.185386221</c:v>
                </c:pt>
                <c:pt idx="38">
                  <c:v>0.19039666</c:v>
                </c:pt>
                <c:pt idx="39">
                  <c:v>0.195407098</c:v>
                </c:pt>
                <c:pt idx="40">
                  <c:v>0.200417537</c:v>
                </c:pt>
                <c:pt idx="41">
                  <c:v>0.205427975</c:v>
                </c:pt>
                <c:pt idx="42">
                  <c:v>0.210438413</c:v>
                </c:pt>
                <c:pt idx="43">
                  <c:v>0.215448852</c:v>
                </c:pt>
                <c:pt idx="44">
                  <c:v>0.22045929</c:v>
                </c:pt>
                <c:pt idx="45">
                  <c:v>0.225469729</c:v>
                </c:pt>
                <c:pt idx="46">
                  <c:v>0.230480167</c:v>
                </c:pt>
                <c:pt idx="47">
                  <c:v>0.235490605</c:v>
                </c:pt>
                <c:pt idx="48">
                  <c:v>0.240501044</c:v>
                </c:pt>
                <c:pt idx="49">
                  <c:v>0.245511482</c:v>
                </c:pt>
                <c:pt idx="50">
                  <c:v>0.250521921</c:v>
                </c:pt>
                <c:pt idx="51">
                  <c:v>0.255532359</c:v>
                </c:pt>
                <c:pt idx="52">
                  <c:v>0.260542797</c:v>
                </c:pt>
                <c:pt idx="53">
                  <c:v>0.265553236</c:v>
                </c:pt>
                <c:pt idx="54">
                  <c:v>0.270563674</c:v>
                </c:pt>
                <c:pt idx="55">
                  <c:v>0.275574113</c:v>
                </c:pt>
                <c:pt idx="56">
                  <c:v>0.280584551</c:v>
                </c:pt>
                <c:pt idx="57">
                  <c:v>0.28559499</c:v>
                </c:pt>
                <c:pt idx="58">
                  <c:v>0.290605428</c:v>
                </c:pt>
                <c:pt idx="59">
                  <c:v>0.295615866</c:v>
                </c:pt>
                <c:pt idx="60">
                  <c:v>0.300626305</c:v>
                </c:pt>
                <c:pt idx="61">
                  <c:v>0.305636743</c:v>
                </c:pt>
                <c:pt idx="62">
                  <c:v>0.310647182</c:v>
                </c:pt>
                <c:pt idx="63">
                  <c:v>0.31565762</c:v>
                </c:pt>
                <c:pt idx="64">
                  <c:v>0.320668058</c:v>
                </c:pt>
                <c:pt idx="65">
                  <c:v>0.325678497</c:v>
                </c:pt>
                <c:pt idx="66">
                  <c:v>0.330688935</c:v>
                </c:pt>
                <c:pt idx="67">
                  <c:v>0.335699374</c:v>
                </c:pt>
                <c:pt idx="68">
                  <c:v>0.340709812</c:v>
                </c:pt>
                <c:pt idx="69">
                  <c:v>0.345720251</c:v>
                </c:pt>
                <c:pt idx="70">
                  <c:v>0.350730689</c:v>
                </c:pt>
                <c:pt idx="71">
                  <c:v>0.355741127</c:v>
                </c:pt>
                <c:pt idx="72">
                  <c:v>0.360751566</c:v>
                </c:pt>
                <c:pt idx="73">
                  <c:v>0.365762004</c:v>
                </c:pt>
                <c:pt idx="74">
                  <c:v>0.370772443</c:v>
                </c:pt>
                <c:pt idx="75">
                  <c:v>0.375782881</c:v>
                </c:pt>
                <c:pt idx="76">
                  <c:v>0.380793319</c:v>
                </c:pt>
                <c:pt idx="77">
                  <c:v>0.385803758</c:v>
                </c:pt>
                <c:pt idx="78">
                  <c:v>0.390814196</c:v>
                </c:pt>
                <c:pt idx="79">
                  <c:v>0.395824635</c:v>
                </c:pt>
                <c:pt idx="80">
                  <c:v>0.400835073</c:v>
                </c:pt>
                <c:pt idx="81">
                  <c:v>0.405845511</c:v>
                </c:pt>
                <c:pt idx="82">
                  <c:v>0.41085595</c:v>
                </c:pt>
                <c:pt idx="83">
                  <c:v>0.415866388</c:v>
                </c:pt>
                <c:pt idx="84">
                  <c:v>0.420876827</c:v>
                </c:pt>
                <c:pt idx="85">
                  <c:v>0.425887265</c:v>
                </c:pt>
                <c:pt idx="86">
                  <c:v>0.430897704</c:v>
                </c:pt>
                <c:pt idx="87">
                  <c:v>0.435908142</c:v>
                </c:pt>
                <c:pt idx="88">
                  <c:v>0.44091858</c:v>
                </c:pt>
                <c:pt idx="89">
                  <c:v>0.445929019</c:v>
                </c:pt>
                <c:pt idx="90">
                  <c:v>0.450939457</c:v>
                </c:pt>
                <c:pt idx="91">
                  <c:v>0.455949896</c:v>
                </c:pt>
                <c:pt idx="92">
                  <c:v>0.460960334</c:v>
                </c:pt>
                <c:pt idx="93">
                  <c:v>0.465970772</c:v>
                </c:pt>
                <c:pt idx="94">
                  <c:v>0.470981211</c:v>
                </c:pt>
                <c:pt idx="95">
                  <c:v>0.475991649</c:v>
                </c:pt>
                <c:pt idx="96">
                  <c:v>0.481002088</c:v>
                </c:pt>
                <c:pt idx="97">
                  <c:v>0.486012526</c:v>
                </c:pt>
                <c:pt idx="98">
                  <c:v>0.491022965</c:v>
                </c:pt>
                <c:pt idx="99">
                  <c:v>0.496033403</c:v>
                </c:pt>
                <c:pt idx="100">
                  <c:v>0.501043841</c:v>
                </c:pt>
                <c:pt idx="101">
                  <c:v>0.50605428</c:v>
                </c:pt>
                <c:pt idx="102">
                  <c:v>0.511064718</c:v>
                </c:pt>
                <c:pt idx="103">
                  <c:v>0.516075157</c:v>
                </c:pt>
                <c:pt idx="104">
                  <c:v>0.521085595</c:v>
                </c:pt>
                <c:pt idx="105">
                  <c:v>0.526096033</c:v>
                </c:pt>
                <c:pt idx="106">
                  <c:v>0.531106472</c:v>
                </c:pt>
                <c:pt idx="107">
                  <c:v>0.53611691</c:v>
                </c:pt>
                <c:pt idx="108">
                  <c:v>0.541127349</c:v>
                </c:pt>
                <c:pt idx="109">
                  <c:v>0.546137787</c:v>
                </c:pt>
                <c:pt idx="110">
                  <c:v>0.551148225</c:v>
                </c:pt>
                <c:pt idx="111">
                  <c:v>0.556158664</c:v>
                </c:pt>
                <c:pt idx="112">
                  <c:v>0.561169102</c:v>
                </c:pt>
                <c:pt idx="113">
                  <c:v>0.566179541</c:v>
                </c:pt>
                <c:pt idx="114">
                  <c:v>0.571189979</c:v>
                </c:pt>
                <c:pt idx="115">
                  <c:v>0.576200418</c:v>
                </c:pt>
                <c:pt idx="116">
                  <c:v>0.581210856</c:v>
                </c:pt>
                <c:pt idx="117">
                  <c:v>0.586221294</c:v>
                </c:pt>
                <c:pt idx="118">
                  <c:v>0.591231733</c:v>
                </c:pt>
                <c:pt idx="119">
                  <c:v>0.596242171</c:v>
                </c:pt>
                <c:pt idx="120">
                  <c:v>0.60125261</c:v>
                </c:pt>
                <c:pt idx="121">
                  <c:v>0.606263048</c:v>
                </c:pt>
                <c:pt idx="122">
                  <c:v>0.611273486</c:v>
                </c:pt>
                <c:pt idx="123">
                  <c:v>0.616283925</c:v>
                </c:pt>
                <c:pt idx="124">
                  <c:v>0.621294363</c:v>
                </c:pt>
                <c:pt idx="125">
                  <c:v>0.626304802</c:v>
                </c:pt>
                <c:pt idx="126">
                  <c:v>0.63131524</c:v>
                </c:pt>
                <c:pt idx="127">
                  <c:v>0.636325678</c:v>
                </c:pt>
                <c:pt idx="128">
                  <c:v>0.641336117</c:v>
                </c:pt>
                <c:pt idx="129">
                  <c:v>0.646346555</c:v>
                </c:pt>
                <c:pt idx="130">
                  <c:v>0.651356994</c:v>
                </c:pt>
                <c:pt idx="131">
                  <c:v>0.656367432</c:v>
                </c:pt>
                <c:pt idx="132">
                  <c:v>0.661377871</c:v>
                </c:pt>
                <c:pt idx="133">
                  <c:v>0.666388309</c:v>
                </c:pt>
                <c:pt idx="134">
                  <c:v>0.671398747</c:v>
                </c:pt>
                <c:pt idx="135">
                  <c:v>0.676409186</c:v>
                </c:pt>
                <c:pt idx="136">
                  <c:v>0.681419624</c:v>
                </c:pt>
                <c:pt idx="137">
                  <c:v>0.686430063</c:v>
                </c:pt>
                <c:pt idx="138">
                  <c:v>0.691440501</c:v>
                </c:pt>
                <c:pt idx="139">
                  <c:v>0.696450939</c:v>
                </c:pt>
                <c:pt idx="140">
                  <c:v>0.701461378</c:v>
                </c:pt>
                <c:pt idx="141">
                  <c:v>0.706471816</c:v>
                </c:pt>
                <c:pt idx="142">
                  <c:v>0.711482255</c:v>
                </c:pt>
                <c:pt idx="143">
                  <c:v>0.716492693</c:v>
                </c:pt>
                <c:pt idx="144">
                  <c:v>0.721503132</c:v>
                </c:pt>
                <c:pt idx="145">
                  <c:v>0.72651357</c:v>
                </c:pt>
                <c:pt idx="146">
                  <c:v>0.731524008</c:v>
                </c:pt>
                <c:pt idx="147">
                  <c:v>0.736534447</c:v>
                </c:pt>
                <c:pt idx="148">
                  <c:v>0.741544885</c:v>
                </c:pt>
                <c:pt idx="149">
                  <c:v>0.746555324</c:v>
                </c:pt>
                <c:pt idx="150">
                  <c:v>0.751565762</c:v>
                </c:pt>
                <c:pt idx="151">
                  <c:v>0.7565762</c:v>
                </c:pt>
                <c:pt idx="152">
                  <c:v>0.761586639</c:v>
                </c:pt>
                <c:pt idx="153">
                  <c:v>0.766597077</c:v>
                </c:pt>
                <c:pt idx="154">
                  <c:v>0.771607516</c:v>
                </c:pt>
                <c:pt idx="155">
                  <c:v>0.776617954</c:v>
                </c:pt>
                <c:pt idx="156">
                  <c:v>0.781628392</c:v>
                </c:pt>
                <c:pt idx="157">
                  <c:v>0.786638831</c:v>
                </c:pt>
                <c:pt idx="158">
                  <c:v>0.791649269</c:v>
                </c:pt>
                <c:pt idx="159">
                  <c:v>0.796659708</c:v>
                </c:pt>
                <c:pt idx="160">
                  <c:v>0.801670146</c:v>
                </c:pt>
                <c:pt idx="161">
                  <c:v>0.806680585</c:v>
                </c:pt>
                <c:pt idx="162">
                  <c:v>0.811691023</c:v>
                </c:pt>
                <c:pt idx="163">
                  <c:v>0.816701461</c:v>
                </c:pt>
                <c:pt idx="164">
                  <c:v>0.8217119</c:v>
                </c:pt>
                <c:pt idx="165">
                  <c:v>0.826722338</c:v>
                </c:pt>
                <c:pt idx="166">
                  <c:v>0.831732777</c:v>
                </c:pt>
                <c:pt idx="167">
                  <c:v>0.836743215</c:v>
                </c:pt>
                <c:pt idx="168">
                  <c:v>0.841753653</c:v>
                </c:pt>
                <c:pt idx="169">
                  <c:v>0.846764092</c:v>
                </c:pt>
                <c:pt idx="170">
                  <c:v>0.85177453</c:v>
                </c:pt>
                <c:pt idx="171">
                  <c:v>0.856784969</c:v>
                </c:pt>
                <c:pt idx="172">
                  <c:v>0.861795407</c:v>
                </c:pt>
                <c:pt idx="173">
                  <c:v>0.866805846</c:v>
                </c:pt>
                <c:pt idx="174">
                  <c:v>0.871816284</c:v>
                </c:pt>
                <c:pt idx="175">
                  <c:v>0.876826722</c:v>
                </c:pt>
                <c:pt idx="176">
                  <c:v>0.881837161</c:v>
                </c:pt>
                <c:pt idx="177">
                  <c:v>0.886847599</c:v>
                </c:pt>
                <c:pt idx="178">
                  <c:v>0.891858038</c:v>
                </c:pt>
                <c:pt idx="179">
                  <c:v>0.896868476</c:v>
                </c:pt>
                <c:pt idx="180">
                  <c:v>0.901878914</c:v>
                </c:pt>
                <c:pt idx="181">
                  <c:v>0.906889353</c:v>
                </c:pt>
                <c:pt idx="182">
                  <c:v>0.911899791</c:v>
                </c:pt>
                <c:pt idx="183">
                  <c:v>0.91691023</c:v>
                </c:pt>
                <c:pt idx="184">
                  <c:v>0.921920668</c:v>
                </c:pt>
                <c:pt idx="185">
                  <c:v>0.926931106</c:v>
                </c:pt>
                <c:pt idx="186">
                  <c:v>0.931941545</c:v>
                </c:pt>
                <c:pt idx="187">
                  <c:v>0.936951983</c:v>
                </c:pt>
                <c:pt idx="188">
                  <c:v>0.941962422</c:v>
                </c:pt>
                <c:pt idx="189">
                  <c:v>0.94697286</c:v>
                </c:pt>
                <c:pt idx="190">
                  <c:v>0.951983299</c:v>
                </c:pt>
                <c:pt idx="191">
                  <c:v>0.956993737</c:v>
                </c:pt>
                <c:pt idx="192">
                  <c:v>0.962004175</c:v>
                </c:pt>
                <c:pt idx="193">
                  <c:v>0.967014614</c:v>
                </c:pt>
                <c:pt idx="194">
                  <c:v>0.972025052</c:v>
                </c:pt>
                <c:pt idx="195">
                  <c:v>0.977035491</c:v>
                </c:pt>
                <c:pt idx="196">
                  <c:v>0.982045929</c:v>
                </c:pt>
                <c:pt idx="197">
                  <c:v>0.987056367</c:v>
                </c:pt>
                <c:pt idx="198">
                  <c:v>0.992066806</c:v>
                </c:pt>
                <c:pt idx="199">
                  <c:v>0.997077244</c:v>
                </c:pt>
                <c:pt idx="200">
                  <c:v>1.002087683</c:v>
                </c:pt>
                <c:pt idx="201">
                  <c:v>1.007098121</c:v>
                </c:pt>
                <c:pt idx="202">
                  <c:v>1.012108559</c:v>
                </c:pt>
                <c:pt idx="203">
                  <c:v>1.017118998</c:v>
                </c:pt>
                <c:pt idx="204">
                  <c:v>1.022129436</c:v>
                </c:pt>
                <c:pt idx="205">
                  <c:v>1.027139875</c:v>
                </c:pt>
                <c:pt idx="206">
                  <c:v>1.032150313</c:v>
                </c:pt>
                <c:pt idx="207">
                  <c:v>1.037160752</c:v>
                </c:pt>
                <c:pt idx="208">
                  <c:v>1.04217119</c:v>
                </c:pt>
                <c:pt idx="209">
                  <c:v>1.047181628</c:v>
                </c:pt>
                <c:pt idx="210">
                  <c:v>1.052192067</c:v>
                </c:pt>
                <c:pt idx="211">
                  <c:v>1.057202505</c:v>
                </c:pt>
                <c:pt idx="212">
                  <c:v>1.062212944</c:v>
                </c:pt>
                <c:pt idx="213">
                  <c:v>1.067223382</c:v>
                </c:pt>
                <c:pt idx="214">
                  <c:v>1.07223382</c:v>
                </c:pt>
                <c:pt idx="215">
                  <c:v>1.077244259</c:v>
                </c:pt>
                <c:pt idx="216">
                  <c:v>1.082254697</c:v>
                </c:pt>
                <c:pt idx="217">
                  <c:v>1.087265136</c:v>
                </c:pt>
                <c:pt idx="218">
                  <c:v>1.092275574</c:v>
                </c:pt>
                <c:pt idx="219">
                  <c:v>1.097286013</c:v>
                </c:pt>
                <c:pt idx="220">
                  <c:v>1.102296451</c:v>
                </c:pt>
                <c:pt idx="221">
                  <c:v>1.107306889</c:v>
                </c:pt>
                <c:pt idx="222">
                  <c:v>1.112317328</c:v>
                </c:pt>
                <c:pt idx="223">
                  <c:v>1.117327766</c:v>
                </c:pt>
                <c:pt idx="224">
                  <c:v>1.122338205</c:v>
                </c:pt>
                <c:pt idx="225">
                  <c:v>1.127348643</c:v>
                </c:pt>
                <c:pt idx="226">
                  <c:v>1.132359081</c:v>
                </c:pt>
                <c:pt idx="227">
                  <c:v>1.13736952</c:v>
                </c:pt>
                <c:pt idx="228">
                  <c:v>1.142379958</c:v>
                </c:pt>
                <c:pt idx="229">
                  <c:v>1.147390397</c:v>
                </c:pt>
                <c:pt idx="230">
                  <c:v>1.152400835</c:v>
                </c:pt>
                <c:pt idx="231">
                  <c:v>1.157411273</c:v>
                </c:pt>
                <c:pt idx="232">
                  <c:v>1.162421712</c:v>
                </c:pt>
                <c:pt idx="233">
                  <c:v>1.16743215</c:v>
                </c:pt>
                <c:pt idx="234">
                  <c:v>1.172442589</c:v>
                </c:pt>
                <c:pt idx="235">
                  <c:v>1.177453027</c:v>
                </c:pt>
                <c:pt idx="236">
                  <c:v>1.182463466</c:v>
                </c:pt>
                <c:pt idx="237">
                  <c:v>1.187473904</c:v>
                </c:pt>
                <c:pt idx="238">
                  <c:v>1.192484342</c:v>
                </c:pt>
                <c:pt idx="239">
                  <c:v>1.197494781</c:v>
                </c:pt>
                <c:pt idx="240">
                  <c:v>1.202505219</c:v>
                </c:pt>
                <c:pt idx="241">
                  <c:v>1.207515658</c:v>
                </c:pt>
                <c:pt idx="242">
                  <c:v>1.212526096</c:v>
                </c:pt>
                <c:pt idx="243">
                  <c:v>1.217536534</c:v>
                </c:pt>
                <c:pt idx="244">
                  <c:v>1.222546973</c:v>
                </c:pt>
                <c:pt idx="245">
                  <c:v>1.227557411</c:v>
                </c:pt>
                <c:pt idx="246">
                  <c:v>1.23256785</c:v>
                </c:pt>
                <c:pt idx="247">
                  <c:v>1.237578288</c:v>
                </c:pt>
                <c:pt idx="248">
                  <c:v>1.242588727</c:v>
                </c:pt>
                <c:pt idx="249">
                  <c:v>1.247599165</c:v>
                </c:pt>
                <c:pt idx="250">
                  <c:v>1.252609603</c:v>
                </c:pt>
                <c:pt idx="251">
                  <c:v>1.257620042</c:v>
                </c:pt>
                <c:pt idx="252">
                  <c:v>1.26263048</c:v>
                </c:pt>
                <c:pt idx="253">
                  <c:v>1.267640919</c:v>
                </c:pt>
                <c:pt idx="254">
                  <c:v>1.272651357</c:v>
                </c:pt>
                <c:pt idx="255">
                  <c:v>1.277661795</c:v>
                </c:pt>
                <c:pt idx="256">
                  <c:v>1.282672234</c:v>
                </c:pt>
                <c:pt idx="257">
                  <c:v>1.287682672</c:v>
                </c:pt>
                <c:pt idx="258">
                  <c:v>1.292693111</c:v>
                </c:pt>
                <c:pt idx="259">
                  <c:v>1.297703549</c:v>
                </c:pt>
                <c:pt idx="260">
                  <c:v>1.302713987</c:v>
                </c:pt>
                <c:pt idx="261">
                  <c:v>1.307724426</c:v>
                </c:pt>
                <c:pt idx="262">
                  <c:v>1.312734864</c:v>
                </c:pt>
                <c:pt idx="263">
                  <c:v>1.317745303</c:v>
                </c:pt>
                <c:pt idx="264">
                  <c:v>1.322755741</c:v>
                </c:pt>
                <c:pt idx="265">
                  <c:v>1.32776618</c:v>
                </c:pt>
                <c:pt idx="266">
                  <c:v>1.332776618</c:v>
                </c:pt>
                <c:pt idx="267">
                  <c:v>1.337787056</c:v>
                </c:pt>
                <c:pt idx="268">
                  <c:v>1.342797495</c:v>
                </c:pt>
                <c:pt idx="269">
                  <c:v>1.347807933</c:v>
                </c:pt>
                <c:pt idx="270">
                  <c:v>1.352818372</c:v>
                </c:pt>
                <c:pt idx="271">
                  <c:v>1.35782881</c:v>
                </c:pt>
                <c:pt idx="272">
                  <c:v>1.362839248</c:v>
                </c:pt>
                <c:pt idx="273">
                  <c:v>1.367849687</c:v>
                </c:pt>
                <c:pt idx="274">
                  <c:v>1.372860125</c:v>
                </c:pt>
                <c:pt idx="275">
                  <c:v>1.377870564</c:v>
                </c:pt>
                <c:pt idx="276">
                  <c:v>1.382881002</c:v>
                </c:pt>
                <c:pt idx="277">
                  <c:v>1.387891441</c:v>
                </c:pt>
                <c:pt idx="278">
                  <c:v>1.392901879</c:v>
                </c:pt>
                <c:pt idx="279">
                  <c:v>1.397912317</c:v>
                </c:pt>
                <c:pt idx="280">
                  <c:v>1.402922756</c:v>
                </c:pt>
                <c:pt idx="281">
                  <c:v>1.407933194</c:v>
                </c:pt>
                <c:pt idx="282">
                  <c:v>1.412943633</c:v>
                </c:pt>
                <c:pt idx="283">
                  <c:v>1.417954071</c:v>
                </c:pt>
                <c:pt idx="284">
                  <c:v>1.422964509</c:v>
                </c:pt>
                <c:pt idx="285">
                  <c:v>1.427974948</c:v>
                </c:pt>
                <c:pt idx="286">
                  <c:v>1.432985386</c:v>
                </c:pt>
                <c:pt idx="287">
                  <c:v>1.437995825</c:v>
                </c:pt>
                <c:pt idx="288">
                  <c:v>1.443006263</c:v>
                </c:pt>
                <c:pt idx="289">
                  <c:v>1.448016701</c:v>
                </c:pt>
                <c:pt idx="290">
                  <c:v>1.45302714</c:v>
                </c:pt>
                <c:pt idx="291">
                  <c:v>1.458037578</c:v>
                </c:pt>
                <c:pt idx="292">
                  <c:v>1.463048017</c:v>
                </c:pt>
                <c:pt idx="293">
                  <c:v>1.468058455</c:v>
                </c:pt>
                <c:pt idx="294">
                  <c:v>1.473068894</c:v>
                </c:pt>
                <c:pt idx="295">
                  <c:v>1.478079332</c:v>
                </c:pt>
                <c:pt idx="296">
                  <c:v>1.48308977</c:v>
                </c:pt>
                <c:pt idx="297">
                  <c:v>1.488100209</c:v>
                </c:pt>
                <c:pt idx="298">
                  <c:v>1.493110647</c:v>
                </c:pt>
                <c:pt idx="299">
                  <c:v>1.498121086</c:v>
                </c:pt>
                <c:pt idx="300">
                  <c:v>1.503131524</c:v>
                </c:pt>
                <c:pt idx="301">
                  <c:v>1.508141962</c:v>
                </c:pt>
                <c:pt idx="302">
                  <c:v>1.513152401</c:v>
                </c:pt>
                <c:pt idx="303">
                  <c:v>1.518162839</c:v>
                </c:pt>
                <c:pt idx="304">
                  <c:v>1.523173278</c:v>
                </c:pt>
                <c:pt idx="305">
                  <c:v>1.528183716</c:v>
                </c:pt>
                <c:pt idx="306">
                  <c:v>1.533194154</c:v>
                </c:pt>
                <c:pt idx="307">
                  <c:v>1.538204593</c:v>
                </c:pt>
                <c:pt idx="308">
                  <c:v>1.543215031</c:v>
                </c:pt>
                <c:pt idx="309">
                  <c:v>1.54822547</c:v>
                </c:pt>
                <c:pt idx="310">
                  <c:v>1.553235908</c:v>
                </c:pt>
                <c:pt idx="311">
                  <c:v>1.558246347</c:v>
                </c:pt>
                <c:pt idx="312">
                  <c:v>1.563256785</c:v>
                </c:pt>
                <c:pt idx="313">
                  <c:v>1.568267223</c:v>
                </c:pt>
                <c:pt idx="314">
                  <c:v>1.573277662</c:v>
                </c:pt>
                <c:pt idx="315">
                  <c:v>1.5782881</c:v>
                </c:pt>
                <c:pt idx="316">
                  <c:v>1.583298539</c:v>
                </c:pt>
                <c:pt idx="317">
                  <c:v>1.588308977</c:v>
                </c:pt>
                <c:pt idx="318">
                  <c:v>1.593319415</c:v>
                </c:pt>
                <c:pt idx="319">
                  <c:v>1.598329854</c:v>
                </c:pt>
                <c:pt idx="320">
                  <c:v>1.603340292</c:v>
                </c:pt>
                <c:pt idx="321">
                  <c:v>1.608350731</c:v>
                </c:pt>
                <c:pt idx="322">
                  <c:v>1.613361169</c:v>
                </c:pt>
                <c:pt idx="323">
                  <c:v>1.618371608</c:v>
                </c:pt>
                <c:pt idx="324">
                  <c:v>1.623382046</c:v>
                </c:pt>
                <c:pt idx="325">
                  <c:v>1.628392484</c:v>
                </c:pt>
                <c:pt idx="326">
                  <c:v>1.633402923</c:v>
                </c:pt>
                <c:pt idx="327">
                  <c:v>1.638413361</c:v>
                </c:pt>
                <c:pt idx="328">
                  <c:v>1.6434238</c:v>
                </c:pt>
                <c:pt idx="329">
                  <c:v>1.648434238</c:v>
                </c:pt>
                <c:pt idx="330">
                  <c:v>1.653444676</c:v>
                </c:pt>
                <c:pt idx="331">
                  <c:v>1.658455115</c:v>
                </c:pt>
                <c:pt idx="332">
                  <c:v>1.663465553</c:v>
                </c:pt>
                <c:pt idx="333">
                  <c:v>1.668475992</c:v>
                </c:pt>
                <c:pt idx="334">
                  <c:v>1.67348643</c:v>
                </c:pt>
                <c:pt idx="335">
                  <c:v>1.678496868</c:v>
                </c:pt>
                <c:pt idx="336">
                  <c:v>1.683507307</c:v>
                </c:pt>
                <c:pt idx="337">
                  <c:v>1.688517745</c:v>
                </c:pt>
                <c:pt idx="338">
                  <c:v>1.693528184</c:v>
                </c:pt>
                <c:pt idx="339">
                  <c:v>1.698538622</c:v>
                </c:pt>
                <c:pt idx="340">
                  <c:v>1.703549061</c:v>
                </c:pt>
                <c:pt idx="341">
                  <c:v>1.708559499</c:v>
                </c:pt>
                <c:pt idx="342">
                  <c:v>1.713569937</c:v>
                </c:pt>
                <c:pt idx="343">
                  <c:v>1.718580376</c:v>
                </c:pt>
                <c:pt idx="344">
                  <c:v>1.723590814</c:v>
                </c:pt>
                <c:pt idx="345">
                  <c:v>1.728601253</c:v>
                </c:pt>
                <c:pt idx="346">
                  <c:v>1.733611691</c:v>
                </c:pt>
                <c:pt idx="347">
                  <c:v>1.738622129</c:v>
                </c:pt>
                <c:pt idx="348">
                  <c:v>1.743632568</c:v>
                </c:pt>
                <c:pt idx="349">
                  <c:v>1.748643006</c:v>
                </c:pt>
                <c:pt idx="350">
                  <c:v>1.753653445</c:v>
                </c:pt>
                <c:pt idx="351">
                  <c:v>1.758663883</c:v>
                </c:pt>
                <c:pt idx="352">
                  <c:v>1.763674322</c:v>
                </c:pt>
                <c:pt idx="353">
                  <c:v>1.76868476</c:v>
                </c:pt>
                <c:pt idx="354">
                  <c:v>1.773695198</c:v>
                </c:pt>
                <c:pt idx="355">
                  <c:v>1.778705637</c:v>
                </c:pt>
                <c:pt idx="356">
                  <c:v>1.783716075</c:v>
                </c:pt>
                <c:pt idx="357">
                  <c:v>1.788726514</c:v>
                </c:pt>
                <c:pt idx="358">
                  <c:v>1.793736952</c:v>
                </c:pt>
                <c:pt idx="359">
                  <c:v>1.79874739</c:v>
                </c:pt>
                <c:pt idx="360">
                  <c:v>1.803757829</c:v>
                </c:pt>
                <c:pt idx="361">
                  <c:v>1.808768267</c:v>
                </c:pt>
                <c:pt idx="362">
                  <c:v>1.813778706</c:v>
                </c:pt>
                <c:pt idx="363">
                  <c:v>1.818789144</c:v>
                </c:pt>
                <c:pt idx="364">
                  <c:v>1.823799582</c:v>
                </c:pt>
                <c:pt idx="365">
                  <c:v>1.828810021</c:v>
                </c:pt>
                <c:pt idx="366">
                  <c:v>1.833820459</c:v>
                </c:pt>
                <c:pt idx="367">
                  <c:v>1.838830898</c:v>
                </c:pt>
                <c:pt idx="368">
                  <c:v>1.843841336</c:v>
                </c:pt>
                <c:pt idx="369">
                  <c:v>1.848851775</c:v>
                </c:pt>
                <c:pt idx="370">
                  <c:v>1.853862213</c:v>
                </c:pt>
                <c:pt idx="371">
                  <c:v>1.858872651</c:v>
                </c:pt>
                <c:pt idx="372">
                  <c:v>1.86388309</c:v>
                </c:pt>
                <c:pt idx="373">
                  <c:v>1.868893528</c:v>
                </c:pt>
                <c:pt idx="374">
                  <c:v>1.873903967</c:v>
                </c:pt>
                <c:pt idx="375">
                  <c:v>1.878914405</c:v>
                </c:pt>
                <c:pt idx="376">
                  <c:v>1.883924843</c:v>
                </c:pt>
                <c:pt idx="377">
                  <c:v>1.888935282</c:v>
                </c:pt>
                <c:pt idx="378">
                  <c:v>1.89394572</c:v>
                </c:pt>
                <c:pt idx="379">
                  <c:v>1.898956159</c:v>
                </c:pt>
                <c:pt idx="380">
                  <c:v>1.903966596999999</c:v>
                </c:pt>
                <c:pt idx="381">
                  <c:v>1.908977035</c:v>
                </c:pt>
                <c:pt idx="382">
                  <c:v>1.913987474</c:v>
                </c:pt>
                <c:pt idx="383">
                  <c:v>1.918997912</c:v>
                </c:pt>
                <c:pt idx="384">
                  <c:v>1.924008351</c:v>
                </c:pt>
                <c:pt idx="385">
                  <c:v>1.929018789</c:v>
                </c:pt>
                <c:pt idx="386">
                  <c:v>1.934029228</c:v>
                </c:pt>
                <c:pt idx="387">
                  <c:v>1.939039666</c:v>
                </c:pt>
                <c:pt idx="388">
                  <c:v>1.944050104</c:v>
                </c:pt>
                <c:pt idx="389">
                  <c:v>1.949060543</c:v>
                </c:pt>
                <c:pt idx="390">
                  <c:v>1.954070981</c:v>
                </c:pt>
                <c:pt idx="391">
                  <c:v>1.95908142</c:v>
                </c:pt>
                <c:pt idx="392">
                  <c:v>1.964091858</c:v>
                </c:pt>
                <c:pt idx="393">
                  <c:v>1.969102296</c:v>
                </c:pt>
                <c:pt idx="394">
                  <c:v>1.974112735</c:v>
                </c:pt>
                <c:pt idx="395">
                  <c:v>1.979123173</c:v>
                </c:pt>
                <c:pt idx="396">
                  <c:v>1.984133612</c:v>
                </c:pt>
                <c:pt idx="397">
                  <c:v>1.98914405</c:v>
                </c:pt>
                <c:pt idx="398">
                  <c:v>1.994154489</c:v>
                </c:pt>
                <c:pt idx="399">
                  <c:v>1.999164927</c:v>
                </c:pt>
                <c:pt idx="400">
                  <c:v>2.004175365</c:v>
                </c:pt>
                <c:pt idx="401">
                  <c:v>2.009185804</c:v>
                </c:pt>
                <c:pt idx="402">
                  <c:v>2.014196242</c:v>
                </c:pt>
                <c:pt idx="403">
                  <c:v>2.019206681</c:v>
                </c:pt>
                <c:pt idx="404">
                  <c:v>2.024217119</c:v>
                </c:pt>
                <c:pt idx="405">
                  <c:v>2.029227557</c:v>
                </c:pt>
                <c:pt idx="406">
                  <c:v>2.034237996</c:v>
                </c:pt>
                <c:pt idx="407">
                  <c:v>2.039248433999988</c:v>
                </c:pt>
                <c:pt idx="408">
                  <c:v>2.044258873</c:v>
                </c:pt>
                <c:pt idx="409">
                  <c:v>2.049269311</c:v>
                </c:pt>
                <c:pt idx="410">
                  <c:v>2.054279749</c:v>
                </c:pt>
                <c:pt idx="411">
                  <c:v>2.059290188</c:v>
                </c:pt>
                <c:pt idx="412">
                  <c:v>2.064300626</c:v>
                </c:pt>
                <c:pt idx="413">
                  <c:v>2.069311065</c:v>
                </c:pt>
                <c:pt idx="414">
                  <c:v>2.074321503</c:v>
                </c:pt>
                <c:pt idx="415">
                  <c:v>2.079331942</c:v>
                </c:pt>
                <c:pt idx="416">
                  <c:v>2.08434238</c:v>
                </c:pt>
                <c:pt idx="417">
                  <c:v>2.089352818</c:v>
                </c:pt>
                <c:pt idx="418">
                  <c:v>2.094363257</c:v>
                </c:pt>
                <c:pt idx="419">
                  <c:v>2.099373695</c:v>
                </c:pt>
                <c:pt idx="420">
                  <c:v>2.104384134</c:v>
                </c:pt>
                <c:pt idx="421">
                  <c:v>2.109394572</c:v>
                </c:pt>
                <c:pt idx="422">
                  <c:v>2.11440501</c:v>
                </c:pt>
                <c:pt idx="423">
                  <c:v>2.119415448999999</c:v>
                </c:pt>
                <c:pt idx="424">
                  <c:v>2.124425887</c:v>
                </c:pt>
                <c:pt idx="425">
                  <c:v>2.129436326</c:v>
                </c:pt>
                <c:pt idx="426">
                  <c:v>2.134446764</c:v>
                </c:pt>
                <c:pt idx="427">
                  <c:v>2.139457203</c:v>
                </c:pt>
                <c:pt idx="428">
                  <c:v>2.144467641</c:v>
                </c:pt>
                <c:pt idx="429">
                  <c:v>2.149478079</c:v>
                </c:pt>
                <c:pt idx="430">
                  <c:v>2.154488518</c:v>
                </c:pt>
                <c:pt idx="431">
                  <c:v>2.159498956</c:v>
                </c:pt>
                <c:pt idx="432">
                  <c:v>2.164509395</c:v>
                </c:pt>
                <c:pt idx="433">
                  <c:v>2.169519833</c:v>
                </c:pt>
                <c:pt idx="434">
                  <c:v>2.174530271</c:v>
                </c:pt>
                <c:pt idx="435">
                  <c:v>2.17954071</c:v>
                </c:pt>
                <c:pt idx="436">
                  <c:v>2.184551148</c:v>
                </c:pt>
                <c:pt idx="437">
                  <c:v>2.189561587</c:v>
                </c:pt>
                <c:pt idx="438">
                  <c:v>2.194572025</c:v>
                </c:pt>
                <c:pt idx="439">
                  <c:v>2.199582463</c:v>
                </c:pt>
                <c:pt idx="440">
                  <c:v>2.204592902</c:v>
                </c:pt>
                <c:pt idx="441">
                  <c:v>2.20960334</c:v>
                </c:pt>
                <c:pt idx="442">
                  <c:v>2.214613779</c:v>
                </c:pt>
                <c:pt idx="443">
                  <c:v>2.219624217</c:v>
                </c:pt>
                <c:pt idx="444">
                  <c:v>2.224634656</c:v>
                </c:pt>
                <c:pt idx="445">
                  <c:v>2.229645093999999</c:v>
                </c:pt>
                <c:pt idx="446">
                  <c:v>2.234655532</c:v>
                </c:pt>
                <c:pt idx="447">
                  <c:v>2.239665971</c:v>
                </c:pt>
                <c:pt idx="448">
                  <c:v>2.244676409</c:v>
                </c:pt>
                <c:pt idx="449">
                  <c:v>2.249686848</c:v>
                </c:pt>
                <c:pt idx="450">
                  <c:v>2.254697286</c:v>
                </c:pt>
                <c:pt idx="451">
                  <c:v>2.259707724</c:v>
                </c:pt>
                <c:pt idx="452">
                  <c:v>2.264718163</c:v>
                </c:pt>
                <c:pt idx="453">
                  <c:v>2.269728601</c:v>
                </c:pt>
                <c:pt idx="454">
                  <c:v>2.27473904</c:v>
                </c:pt>
                <c:pt idx="455">
                  <c:v>2.279749478</c:v>
                </c:pt>
                <c:pt idx="456">
                  <c:v>2.284759916</c:v>
                </c:pt>
                <c:pt idx="457">
                  <c:v>2.289770355</c:v>
                </c:pt>
                <c:pt idx="458">
                  <c:v>2.294780793</c:v>
                </c:pt>
                <c:pt idx="459">
                  <c:v>2.299791232</c:v>
                </c:pt>
                <c:pt idx="460">
                  <c:v>2.30480167</c:v>
                </c:pt>
                <c:pt idx="461">
                  <c:v>2.309812108999999</c:v>
                </c:pt>
                <c:pt idx="462">
                  <c:v>2.314822547</c:v>
                </c:pt>
                <c:pt idx="463">
                  <c:v>2.319832984999997</c:v>
                </c:pt>
                <c:pt idx="464">
                  <c:v>2.324843423999996</c:v>
                </c:pt>
                <c:pt idx="465">
                  <c:v>2.329853862</c:v>
                </c:pt>
                <c:pt idx="466">
                  <c:v>2.334864301</c:v>
                </c:pt>
                <c:pt idx="467">
                  <c:v>2.339874738999999</c:v>
                </c:pt>
                <c:pt idx="468">
                  <c:v>2.344885177</c:v>
                </c:pt>
                <c:pt idx="469">
                  <c:v>2.349895615999999</c:v>
                </c:pt>
                <c:pt idx="470">
                  <c:v>2.354906054</c:v>
                </c:pt>
                <c:pt idx="471">
                  <c:v>2.359916492999999</c:v>
                </c:pt>
                <c:pt idx="472">
                  <c:v>2.364926931</c:v>
                </c:pt>
                <c:pt idx="473">
                  <c:v>2.36993737</c:v>
                </c:pt>
                <c:pt idx="474">
                  <c:v>2.374947808</c:v>
                </c:pt>
                <c:pt idx="475">
                  <c:v>2.379958246</c:v>
                </c:pt>
                <c:pt idx="476">
                  <c:v>2.384968685</c:v>
                </c:pt>
                <c:pt idx="477">
                  <c:v>2.389979122999999</c:v>
                </c:pt>
                <c:pt idx="478">
                  <c:v>2.394989562</c:v>
                </c:pt>
                <c:pt idx="479">
                  <c:v>2.4</c:v>
                </c:pt>
              </c:numCache>
            </c:numRef>
          </c:xVal>
          <c:yVal>
            <c:numRef>
              <c:f>Sheet1!$C$2:$C$481</c:f>
              <c:numCache>
                <c:formatCode>General</c:formatCode>
                <c:ptCount val="48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0.3</c:v>
                </c:pt>
                <c:pt idx="275">
                  <c:v>0.3</c:v>
                </c:pt>
                <c:pt idx="276">
                  <c:v>0.3</c:v>
                </c:pt>
                <c:pt idx="277">
                  <c:v>0.3</c:v>
                </c:pt>
                <c:pt idx="278">
                  <c:v>0.3</c:v>
                </c:pt>
                <c:pt idx="279">
                  <c:v>0.3</c:v>
                </c:pt>
                <c:pt idx="280">
                  <c:v>0.3</c:v>
                </c:pt>
                <c:pt idx="281">
                  <c:v>0.3</c:v>
                </c:pt>
                <c:pt idx="282">
                  <c:v>0.3</c:v>
                </c:pt>
                <c:pt idx="283">
                  <c:v>0.3</c:v>
                </c:pt>
                <c:pt idx="284">
                  <c:v>0.3</c:v>
                </c:pt>
                <c:pt idx="285">
                  <c:v>0.3</c:v>
                </c:pt>
                <c:pt idx="286">
                  <c:v>0.3</c:v>
                </c:pt>
                <c:pt idx="287">
                  <c:v>0.3</c:v>
                </c:pt>
                <c:pt idx="288">
                  <c:v>0.3</c:v>
                </c:pt>
                <c:pt idx="289">
                  <c:v>0.3</c:v>
                </c:pt>
                <c:pt idx="290">
                  <c:v>0.3</c:v>
                </c:pt>
                <c:pt idx="291">
                  <c:v>0.3</c:v>
                </c:pt>
                <c:pt idx="292">
                  <c:v>0.3</c:v>
                </c:pt>
                <c:pt idx="293">
                  <c:v>0.3</c:v>
                </c:pt>
                <c:pt idx="294">
                  <c:v>0.3</c:v>
                </c:pt>
                <c:pt idx="295">
                  <c:v>0.3</c:v>
                </c:pt>
                <c:pt idx="296">
                  <c:v>0.3</c:v>
                </c:pt>
                <c:pt idx="297">
                  <c:v>0.3</c:v>
                </c:pt>
                <c:pt idx="298">
                  <c:v>0.3</c:v>
                </c:pt>
                <c:pt idx="299">
                  <c:v>0.3</c:v>
                </c:pt>
                <c:pt idx="300">
                  <c:v>0.3</c:v>
                </c:pt>
                <c:pt idx="301">
                  <c:v>0.3</c:v>
                </c:pt>
                <c:pt idx="302">
                  <c:v>0.3</c:v>
                </c:pt>
                <c:pt idx="303">
                  <c:v>0.3</c:v>
                </c:pt>
                <c:pt idx="304">
                  <c:v>0.3</c:v>
                </c:pt>
                <c:pt idx="305">
                  <c:v>0.3</c:v>
                </c:pt>
                <c:pt idx="306">
                  <c:v>0.3</c:v>
                </c:pt>
                <c:pt idx="307">
                  <c:v>0.3</c:v>
                </c:pt>
                <c:pt idx="308">
                  <c:v>0.3</c:v>
                </c:pt>
                <c:pt idx="309">
                  <c:v>0.3</c:v>
                </c:pt>
                <c:pt idx="310">
                  <c:v>0.3</c:v>
                </c:pt>
                <c:pt idx="311">
                  <c:v>0.3</c:v>
                </c:pt>
                <c:pt idx="312">
                  <c:v>0.3</c:v>
                </c:pt>
                <c:pt idx="313">
                  <c:v>0.3</c:v>
                </c:pt>
                <c:pt idx="314">
                  <c:v>0.3</c:v>
                </c:pt>
                <c:pt idx="315">
                  <c:v>0.3</c:v>
                </c:pt>
                <c:pt idx="316">
                  <c:v>0.3</c:v>
                </c:pt>
                <c:pt idx="317">
                  <c:v>0.3</c:v>
                </c:pt>
                <c:pt idx="318">
                  <c:v>0.3</c:v>
                </c:pt>
                <c:pt idx="319">
                  <c:v>0.3</c:v>
                </c:pt>
                <c:pt idx="320">
                  <c:v>0.3</c:v>
                </c:pt>
                <c:pt idx="321">
                  <c:v>0.3</c:v>
                </c:pt>
                <c:pt idx="322">
                  <c:v>0.3</c:v>
                </c:pt>
                <c:pt idx="323">
                  <c:v>0.3</c:v>
                </c:pt>
                <c:pt idx="324">
                  <c:v>0.3</c:v>
                </c:pt>
                <c:pt idx="325">
                  <c:v>0.3</c:v>
                </c:pt>
                <c:pt idx="326">
                  <c:v>0.3</c:v>
                </c:pt>
                <c:pt idx="327">
                  <c:v>0.3</c:v>
                </c:pt>
                <c:pt idx="328">
                  <c:v>0.3</c:v>
                </c:pt>
                <c:pt idx="329">
                  <c:v>0.3</c:v>
                </c:pt>
                <c:pt idx="330">
                  <c:v>0.3</c:v>
                </c:pt>
                <c:pt idx="331">
                  <c:v>0.3</c:v>
                </c:pt>
                <c:pt idx="332">
                  <c:v>0.3</c:v>
                </c:pt>
                <c:pt idx="333">
                  <c:v>0.3</c:v>
                </c:pt>
                <c:pt idx="334">
                  <c:v>0.3</c:v>
                </c:pt>
                <c:pt idx="335">
                  <c:v>0.3</c:v>
                </c:pt>
                <c:pt idx="336">
                  <c:v>0.3</c:v>
                </c:pt>
                <c:pt idx="337">
                  <c:v>0.3</c:v>
                </c:pt>
                <c:pt idx="338">
                  <c:v>0.3</c:v>
                </c:pt>
                <c:pt idx="339">
                  <c:v>0.3</c:v>
                </c:pt>
                <c:pt idx="340">
                  <c:v>0.3</c:v>
                </c:pt>
                <c:pt idx="341">
                  <c:v>0.3</c:v>
                </c:pt>
                <c:pt idx="342">
                  <c:v>0.3</c:v>
                </c:pt>
                <c:pt idx="343">
                  <c:v>0.3</c:v>
                </c:pt>
                <c:pt idx="344">
                  <c:v>0.3</c:v>
                </c:pt>
                <c:pt idx="345">
                  <c:v>0.3</c:v>
                </c:pt>
                <c:pt idx="346">
                  <c:v>0.3</c:v>
                </c:pt>
                <c:pt idx="347">
                  <c:v>0.3</c:v>
                </c:pt>
                <c:pt idx="348">
                  <c:v>0.3</c:v>
                </c:pt>
                <c:pt idx="349">
                  <c:v>0.3</c:v>
                </c:pt>
                <c:pt idx="350">
                  <c:v>0.3</c:v>
                </c:pt>
                <c:pt idx="351">
                  <c:v>0.3</c:v>
                </c:pt>
                <c:pt idx="352">
                  <c:v>0.3</c:v>
                </c:pt>
                <c:pt idx="353">
                  <c:v>0.3</c:v>
                </c:pt>
                <c:pt idx="354">
                  <c:v>0.3</c:v>
                </c:pt>
                <c:pt idx="355">
                  <c:v>0.3</c:v>
                </c:pt>
                <c:pt idx="356">
                  <c:v>0.3</c:v>
                </c:pt>
                <c:pt idx="357">
                  <c:v>0.3</c:v>
                </c:pt>
                <c:pt idx="358">
                  <c:v>0.3</c:v>
                </c:pt>
                <c:pt idx="359">
                  <c:v>0.3</c:v>
                </c:pt>
                <c:pt idx="360">
                  <c:v>0.3</c:v>
                </c:pt>
                <c:pt idx="361">
                  <c:v>0.3</c:v>
                </c:pt>
                <c:pt idx="362">
                  <c:v>0.3</c:v>
                </c:pt>
                <c:pt idx="363">
                  <c:v>0.3</c:v>
                </c:pt>
                <c:pt idx="364">
                  <c:v>0.3</c:v>
                </c:pt>
                <c:pt idx="365">
                  <c:v>0.3</c:v>
                </c:pt>
                <c:pt idx="366">
                  <c:v>0.3</c:v>
                </c:pt>
                <c:pt idx="367">
                  <c:v>0.3</c:v>
                </c:pt>
                <c:pt idx="368">
                  <c:v>0.3</c:v>
                </c:pt>
                <c:pt idx="369">
                  <c:v>0.3</c:v>
                </c:pt>
                <c:pt idx="370">
                  <c:v>0.3</c:v>
                </c:pt>
                <c:pt idx="371">
                  <c:v>0.3</c:v>
                </c:pt>
                <c:pt idx="372">
                  <c:v>0.3</c:v>
                </c:pt>
                <c:pt idx="373">
                  <c:v>0.3</c:v>
                </c:pt>
                <c:pt idx="374">
                  <c:v>0.3</c:v>
                </c:pt>
                <c:pt idx="375">
                  <c:v>0.3</c:v>
                </c:pt>
                <c:pt idx="376">
                  <c:v>0.3</c:v>
                </c:pt>
                <c:pt idx="377">
                  <c:v>0.3</c:v>
                </c:pt>
                <c:pt idx="378">
                  <c:v>0.3</c:v>
                </c:pt>
                <c:pt idx="379">
                  <c:v>0.3</c:v>
                </c:pt>
                <c:pt idx="380">
                  <c:v>0.3</c:v>
                </c:pt>
                <c:pt idx="381">
                  <c:v>0.3</c:v>
                </c:pt>
                <c:pt idx="382">
                  <c:v>0.3</c:v>
                </c:pt>
                <c:pt idx="383">
                  <c:v>0.3</c:v>
                </c:pt>
                <c:pt idx="384">
                  <c:v>0.3</c:v>
                </c:pt>
                <c:pt idx="385">
                  <c:v>0.3</c:v>
                </c:pt>
                <c:pt idx="386">
                  <c:v>0.3</c:v>
                </c:pt>
                <c:pt idx="387">
                  <c:v>0.3</c:v>
                </c:pt>
                <c:pt idx="388">
                  <c:v>0.3</c:v>
                </c:pt>
                <c:pt idx="389">
                  <c:v>0.3</c:v>
                </c:pt>
                <c:pt idx="390">
                  <c:v>0.3</c:v>
                </c:pt>
                <c:pt idx="391">
                  <c:v>0.3</c:v>
                </c:pt>
                <c:pt idx="392">
                  <c:v>0.3</c:v>
                </c:pt>
                <c:pt idx="393">
                  <c:v>0.3</c:v>
                </c:pt>
                <c:pt idx="394">
                  <c:v>0.3</c:v>
                </c:pt>
                <c:pt idx="395">
                  <c:v>0.3</c:v>
                </c:pt>
                <c:pt idx="396">
                  <c:v>0.3</c:v>
                </c:pt>
                <c:pt idx="397">
                  <c:v>0.3</c:v>
                </c:pt>
                <c:pt idx="398">
                  <c:v>0.3</c:v>
                </c:pt>
                <c:pt idx="399">
                  <c:v>0.3</c:v>
                </c:pt>
                <c:pt idx="400">
                  <c:v>0.3</c:v>
                </c:pt>
                <c:pt idx="401">
                  <c:v>0.3</c:v>
                </c:pt>
                <c:pt idx="402">
                  <c:v>0.3</c:v>
                </c:pt>
                <c:pt idx="403">
                  <c:v>0.3</c:v>
                </c:pt>
                <c:pt idx="404">
                  <c:v>0.3</c:v>
                </c:pt>
                <c:pt idx="405">
                  <c:v>0.3</c:v>
                </c:pt>
                <c:pt idx="406">
                  <c:v>0.3</c:v>
                </c:pt>
                <c:pt idx="407">
                  <c:v>0.3</c:v>
                </c:pt>
                <c:pt idx="408">
                  <c:v>0.3</c:v>
                </c:pt>
                <c:pt idx="409">
                  <c:v>0.3</c:v>
                </c:pt>
                <c:pt idx="410">
                  <c:v>0.3</c:v>
                </c:pt>
                <c:pt idx="411">
                  <c:v>0.3</c:v>
                </c:pt>
                <c:pt idx="412">
                  <c:v>0.3</c:v>
                </c:pt>
                <c:pt idx="413">
                  <c:v>0.3</c:v>
                </c:pt>
                <c:pt idx="414">
                  <c:v>0.3</c:v>
                </c:pt>
                <c:pt idx="415">
                  <c:v>0.3</c:v>
                </c:pt>
                <c:pt idx="416">
                  <c:v>0.3</c:v>
                </c:pt>
                <c:pt idx="417">
                  <c:v>0.3</c:v>
                </c:pt>
                <c:pt idx="418">
                  <c:v>0.3</c:v>
                </c:pt>
                <c:pt idx="419">
                  <c:v>0.3</c:v>
                </c:pt>
                <c:pt idx="420">
                  <c:v>0.3</c:v>
                </c:pt>
                <c:pt idx="421">
                  <c:v>0.3</c:v>
                </c:pt>
                <c:pt idx="422">
                  <c:v>0.3</c:v>
                </c:pt>
                <c:pt idx="423">
                  <c:v>0.3</c:v>
                </c:pt>
                <c:pt idx="424">
                  <c:v>0.3</c:v>
                </c:pt>
                <c:pt idx="425">
                  <c:v>0.3</c:v>
                </c:pt>
                <c:pt idx="426">
                  <c:v>0.3</c:v>
                </c:pt>
                <c:pt idx="427">
                  <c:v>0.3</c:v>
                </c:pt>
                <c:pt idx="428">
                  <c:v>0.3</c:v>
                </c:pt>
                <c:pt idx="429">
                  <c:v>0.3</c:v>
                </c:pt>
                <c:pt idx="430">
                  <c:v>0.3</c:v>
                </c:pt>
                <c:pt idx="431">
                  <c:v>0.3</c:v>
                </c:pt>
                <c:pt idx="432">
                  <c:v>0.3</c:v>
                </c:pt>
                <c:pt idx="433">
                  <c:v>0.3</c:v>
                </c:pt>
                <c:pt idx="434">
                  <c:v>0.3</c:v>
                </c:pt>
                <c:pt idx="435">
                  <c:v>0.3</c:v>
                </c:pt>
                <c:pt idx="436">
                  <c:v>0.3</c:v>
                </c:pt>
                <c:pt idx="437">
                  <c:v>0.3</c:v>
                </c:pt>
                <c:pt idx="438">
                  <c:v>0.3</c:v>
                </c:pt>
                <c:pt idx="439">
                  <c:v>0.3</c:v>
                </c:pt>
                <c:pt idx="440">
                  <c:v>0.3</c:v>
                </c:pt>
                <c:pt idx="441">
                  <c:v>0.3</c:v>
                </c:pt>
                <c:pt idx="442">
                  <c:v>0.3</c:v>
                </c:pt>
                <c:pt idx="443">
                  <c:v>0.3</c:v>
                </c:pt>
                <c:pt idx="444">
                  <c:v>0.3</c:v>
                </c:pt>
                <c:pt idx="445">
                  <c:v>0.3</c:v>
                </c:pt>
                <c:pt idx="446">
                  <c:v>0.3</c:v>
                </c:pt>
                <c:pt idx="447">
                  <c:v>0.3</c:v>
                </c:pt>
                <c:pt idx="448">
                  <c:v>0.3</c:v>
                </c:pt>
                <c:pt idx="449">
                  <c:v>0.3</c:v>
                </c:pt>
                <c:pt idx="450">
                  <c:v>0.3</c:v>
                </c:pt>
                <c:pt idx="451">
                  <c:v>0.3</c:v>
                </c:pt>
                <c:pt idx="452">
                  <c:v>0.3</c:v>
                </c:pt>
                <c:pt idx="453">
                  <c:v>0.3</c:v>
                </c:pt>
                <c:pt idx="454">
                  <c:v>0.3</c:v>
                </c:pt>
                <c:pt idx="455">
                  <c:v>0.3</c:v>
                </c:pt>
                <c:pt idx="456">
                  <c:v>0.3</c:v>
                </c:pt>
                <c:pt idx="457">
                  <c:v>0.3</c:v>
                </c:pt>
                <c:pt idx="458">
                  <c:v>0.3</c:v>
                </c:pt>
                <c:pt idx="459">
                  <c:v>0.3</c:v>
                </c:pt>
                <c:pt idx="460">
                  <c:v>0.3</c:v>
                </c:pt>
                <c:pt idx="461">
                  <c:v>0.3</c:v>
                </c:pt>
                <c:pt idx="462">
                  <c:v>0.3</c:v>
                </c:pt>
                <c:pt idx="463">
                  <c:v>0.3</c:v>
                </c:pt>
                <c:pt idx="464">
                  <c:v>0.3</c:v>
                </c:pt>
                <c:pt idx="465">
                  <c:v>0.3</c:v>
                </c:pt>
                <c:pt idx="466">
                  <c:v>0.3</c:v>
                </c:pt>
                <c:pt idx="467">
                  <c:v>0.3</c:v>
                </c:pt>
                <c:pt idx="468">
                  <c:v>0.3</c:v>
                </c:pt>
                <c:pt idx="469">
                  <c:v>0.3</c:v>
                </c:pt>
                <c:pt idx="470">
                  <c:v>0.3</c:v>
                </c:pt>
                <c:pt idx="471">
                  <c:v>0.3</c:v>
                </c:pt>
                <c:pt idx="472">
                  <c:v>0.3</c:v>
                </c:pt>
                <c:pt idx="473">
                  <c:v>0.3</c:v>
                </c:pt>
                <c:pt idx="474">
                  <c:v>0.3</c:v>
                </c:pt>
                <c:pt idx="475">
                  <c:v>0.3</c:v>
                </c:pt>
                <c:pt idx="476">
                  <c:v>0.3</c:v>
                </c:pt>
                <c:pt idx="477">
                  <c:v>0.3</c:v>
                </c:pt>
                <c:pt idx="478">
                  <c:v>0.3</c:v>
                </c:pt>
                <c:pt idx="479">
                  <c:v>0.3</c:v>
                </c:pt>
              </c:numCache>
            </c:numRef>
          </c:yVal>
          <c:smooth val="0"/>
        </c:ser>
        <c:dLbls>
          <c:showLegendKey val="0"/>
          <c:showVal val="0"/>
          <c:showCatName val="0"/>
          <c:showSerName val="0"/>
          <c:showPercent val="0"/>
          <c:showBubbleSize val="0"/>
        </c:dLbls>
        <c:axId val="2086846064"/>
        <c:axId val="-2130902848"/>
      </c:scatterChart>
      <c:valAx>
        <c:axId val="2086846064"/>
        <c:scaling>
          <c:orientation val="minMax"/>
        </c:scaling>
        <c:delete val="0"/>
        <c:axPos val="b"/>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30902848"/>
        <c:crosses val="autoZero"/>
        <c:crossBetween val="midCat"/>
      </c:valAx>
      <c:valAx>
        <c:axId val="-2130902848"/>
        <c:scaling>
          <c:orientation val="minMax"/>
          <c:max val="0.4"/>
          <c:min val="0.0"/>
        </c:scaling>
        <c:delete val="0"/>
        <c:axPos val="l"/>
        <c:majorGridlines>
          <c:spPr>
            <a:ln w="9525" cap="flat" cmpd="sng" algn="ctr">
              <a:noFill/>
              <a:round/>
            </a:ln>
            <a:effectLst/>
          </c:spPr>
        </c:majorGridlines>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086846064"/>
        <c:crosses val="autoZero"/>
        <c:crossBetween val="midCat"/>
        <c:maj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a:solidFill>
                <a:schemeClr val="bg1"/>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[Workbook1]Sheet1!$B$1:$B$10</c:f>
              <c:numCache>
                <c:formatCode>General</c:formatCode>
                <c:ptCount val="10"/>
                <c:pt idx="0">
                  <c:v>1.0</c:v>
                </c:pt>
                <c:pt idx="1">
                  <c:v>1.8</c:v>
                </c:pt>
                <c:pt idx="2">
                  <c:v>1.9</c:v>
                </c:pt>
                <c:pt idx="3">
                  <c:v>1.91</c:v>
                </c:pt>
                <c:pt idx="4">
                  <c:v>1.94</c:v>
                </c:pt>
                <c:pt idx="5">
                  <c:v>1.96</c:v>
                </c:pt>
                <c:pt idx="6">
                  <c:v>1.95</c:v>
                </c:pt>
                <c:pt idx="7">
                  <c:v>1.96</c:v>
                </c:pt>
                <c:pt idx="8">
                  <c:v>1.96</c:v>
                </c:pt>
                <c:pt idx="9">
                  <c:v>1.97</c:v>
                </c:pt>
              </c:numCache>
            </c:numRef>
          </c:yVal>
          <c:smooth val="0"/>
        </c:ser>
        <c:ser>
          <c:idx val="1"/>
          <c:order val="1"/>
          <c:spPr>
            <a:ln w="60325">
              <a:solidFill>
                <a:schemeClr val="tx1"/>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[Workbook1]Sheet1!$C$1:$C$10</c:f>
              <c:numCache>
                <c:formatCode>General</c:formatCode>
                <c:ptCount val="10"/>
                <c:pt idx="0">
                  <c:v>1.0</c:v>
                </c:pt>
                <c:pt idx="1">
                  <c:v>10.0</c:v>
                </c:pt>
                <c:pt idx="2">
                  <c:v>14.0</c:v>
                </c:pt>
                <c:pt idx="3">
                  <c:v>16.0</c:v>
                </c:pt>
                <c:pt idx="4">
                  <c:v>17.0</c:v>
                </c:pt>
                <c:pt idx="5">
                  <c:v>15.0</c:v>
                </c:pt>
                <c:pt idx="6">
                  <c:v>16.0</c:v>
                </c:pt>
                <c:pt idx="7">
                  <c:v>16.0</c:v>
                </c:pt>
                <c:pt idx="8">
                  <c:v>15.0</c:v>
                </c:pt>
                <c:pt idx="9">
                  <c:v>18.0</c:v>
                </c:pt>
              </c:numCache>
            </c:numRef>
          </c:yVal>
          <c:smooth val="0"/>
        </c:ser>
        <c:dLbls>
          <c:showLegendKey val="0"/>
          <c:showVal val="0"/>
          <c:showCatName val="0"/>
          <c:showSerName val="0"/>
          <c:showPercent val="0"/>
          <c:showBubbleSize val="0"/>
        </c:dLbls>
        <c:axId val="-2125918512"/>
        <c:axId val="-2133146320"/>
      </c:scatterChart>
      <c:valAx>
        <c:axId val="-2125918512"/>
        <c:scaling>
          <c:orientation val="minMax"/>
          <c:max val="50.0"/>
          <c:min val="0.0"/>
        </c:scaling>
        <c:delete val="0"/>
        <c:axPos val="b"/>
        <c:numFmt formatCode="General" sourceLinked="1"/>
        <c:majorTickMark val="out"/>
        <c:minorTickMark val="none"/>
        <c:tickLblPos val="nextTo"/>
        <c:spPr>
          <a:ln w="9525">
            <a:solidFill>
              <a:schemeClr val="tx1"/>
            </a:solidFill>
          </a:ln>
        </c:spPr>
        <c:txPr>
          <a:bodyPr/>
          <a:lstStyle/>
          <a:p>
            <a:pPr>
              <a:defRPr sz="2400"/>
            </a:pPr>
            <a:endParaRPr lang="en-US"/>
          </a:p>
        </c:txPr>
        <c:crossAx val="-2133146320"/>
        <c:crosses val="autoZero"/>
        <c:crossBetween val="midCat"/>
      </c:valAx>
      <c:valAx>
        <c:axId val="-2133146320"/>
        <c:scaling>
          <c:orientation val="minMax"/>
        </c:scaling>
        <c:delete val="0"/>
        <c:axPos val="l"/>
        <c:numFmt formatCode="General" sourceLinked="1"/>
        <c:majorTickMark val="out"/>
        <c:minorTickMark val="none"/>
        <c:tickLblPos val="nextTo"/>
        <c:spPr>
          <a:ln w="9525">
            <a:solidFill>
              <a:schemeClr val="tx1"/>
            </a:solidFill>
          </a:ln>
        </c:spPr>
        <c:txPr>
          <a:bodyPr/>
          <a:lstStyle/>
          <a:p>
            <a:pPr>
              <a:defRPr sz="2400"/>
            </a:pPr>
            <a:endParaRPr lang="en-US"/>
          </a:p>
        </c:txPr>
        <c:crossAx val="-2125918512"/>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a:solidFill>
                <a:srgbClr val="FF0000"/>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[Workbook1]Sheet1!$B$1:$B$10</c:f>
              <c:numCache>
                <c:formatCode>General</c:formatCode>
                <c:ptCount val="10"/>
                <c:pt idx="0">
                  <c:v>1.0</c:v>
                </c:pt>
                <c:pt idx="1">
                  <c:v>1.8</c:v>
                </c:pt>
                <c:pt idx="2">
                  <c:v>1.9</c:v>
                </c:pt>
                <c:pt idx="3">
                  <c:v>1.91</c:v>
                </c:pt>
                <c:pt idx="4">
                  <c:v>1.94</c:v>
                </c:pt>
                <c:pt idx="5">
                  <c:v>1.96</c:v>
                </c:pt>
                <c:pt idx="6">
                  <c:v>1.95</c:v>
                </c:pt>
                <c:pt idx="7">
                  <c:v>1.96</c:v>
                </c:pt>
                <c:pt idx="8">
                  <c:v>1.96</c:v>
                </c:pt>
                <c:pt idx="9">
                  <c:v>1.97</c:v>
                </c:pt>
              </c:numCache>
            </c:numRef>
          </c:yVal>
          <c:smooth val="0"/>
        </c:ser>
        <c:ser>
          <c:idx val="1"/>
          <c:order val="1"/>
          <c:spPr>
            <a:ln w="60325">
              <a:solidFill>
                <a:schemeClr val="tx1"/>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[Workbook1]Sheet1!$C$1:$C$10</c:f>
              <c:numCache>
                <c:formatCode>General</c:formatCode>
                <c:ptCount val="10"/>
                <c:pt idx="0">
                  <c:v>1.0</c:v>
                </c:pt>
                <c:pt idx="1">
                  <c:v>10.0</c:v>
                </c:pt>
                <c:pt idx="2">
                  <c:v>14.0</c:v>
                </c:pt>
                <c:pt idx="3">
                  <c:v>16.0</c:v>
                </c:pt>
                <c:pt idx="4">
                  <c:v>17.0</c:v>
                </c:pt>
                <c:pt idx="5">
                  <c:v>15.0</c:v>
                </c:pt>
                <c:pt idx="6">
                  <c:v>16.0</c:v>
                </c:pt>
                <c:pt idx="7">
                  <c:v>16.0</c:v>
                </c:pt>
                <c:pt idx="8">
                  <c:v>15.0</c:v>
                </c:pt>
                <c:pt idx="9">
                  <c:v>18.0</c:v>
                </c:pt>
              </c:numCache>
            </c:numRef>
          </c:yVal>
          <c:smooth val="0"/>
        </c:ser>
        <c:dLbls>
          <c:showLegendKey val="0"/>
          <c:showVal val="0"/>
          <c:showCatName val="0"/>
          <c:showSerName val="0"/>
          <c:showPercent val="0"/>
          <c:showBubbleSize val="0"/>
        </c:dLbls>
        <c:axId val="-2130325296"/>
        <c:axId val="-2130607936"/>
      </c:scatterChart>
      <c:valAx>
        <c:axId val="-2130325296"/>
        <c:scaling>
          <c:orientation val="minMax"/>
          <c:max val="50.0"/>
          <c:min val="0.0"/>
        </c:scaling>
        <c:delete val="0"/>
        <c:axPos val="b"/>
        <c:numFmt formatCode="General" sourceLinked="1"/>
        <c:majorTickMark val="out"/>
        <c:minorTickMark val="none"/>
        <c:tickLblPos val="nextTo"/>
        <c:spPr>
          <a:ln>
            <a:solidFill>
              <a:sysClr val="windowText" lastClr="000000"/>
            </a:solidFill>
          </a:ln>
        </c:spPr>
        <c:txPr>
          <a:bodyPr/>
          <a:lstStyle/>
          <a:p>
            <a:pPr>
              <a:defRPr sz="2400"/>
            </a:pPr>
            <a:endParaRPr lang="en-US"/>
          </a:p>
        </c:txPr>
        <c:crossAx val="-2130607936"/>
        <c:crosses val="autoZero"/>
        <c:crossBetween val="midCat"/>
      </c:valAx>
      <c:valAx>
        <c:axId val="-2130607936"/>
        <c:scaling>
          <c:orientation val="minMax"/>
        </c:scaling>
        <c:delete val="0"/>
        <c:axPos val="l"/>
        <c:numFmt formatCode="General" sourceLinked="1"/>
        <c:majorTickMark val="out"/>
        <c:minorTickMark val="none"/>
        <c:tickLblPos val="nextTo"/>
        <c:spPr>
          <a:ln w="9525">
            <a:solidFill>
              <a:sysClr val="windowText" lastClr="000000"/>
            </a:solidFill>
          </a:ln>
        </c:spPr>
        <c:txPr>
          <a:bodyPr/>
          <a:lstStyle/>
          <a:p>
            <a:pPr>
              <a:defRPr sz="2400"/>
            </a:pPr>
            <a:endParaRPr lang="en-US"/>
          </a:p>
        </c:txPr>
        <c:crossAx val="-2130325296"/>
        <c:crosses val="autoZero"/>
        <c:crossBetween val="midCat"/>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60325">
              <a:solidFill>
                <a:srgbClr val="FF0000"/>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[Workbook1]Sheet1!$B$1:$B$10</c:f>
              <c:numCache>
                <c:formatCode>General</c:formatCode>
                <c:ptCount val="10"/>
                <c:pt idx="0">
                  <c:v>1.0</c:v>
                </c:pt>
                <c:pt idx="1">
                  <c:v>1.8</c:v>
                </c:pt>
                <c:pt idx="2">
                  <c:v>1.9</c:v>
                </c:pt>
                <c:pt idx="3">
                  <c:v>1.91</c:v>
                </c:pt>
                <c:pt idx="4">
                  <c:v>1.94</c:v>
                </c:pt>
                <c:pt idx="5">
                  <c:v>1.96</c:v>
                </c:pt>
                <c:pt idx="6">
                  <c:v>1.95</c:v>
                </c:pt>
                <c:pt idx="7">
                  <c:v>1.96</c:v>
                </c:pt>
                <c:pt idx="8">
                  <c:v>1.96</c:v>
                </c:pt>
                <c:pt idx="9">
                  <c:v>1.97</c:v>
                </c:pt>
              </c:numCache>
            </c:numRef>
          </c:yVal>
          <c:smooth val="0"/>
        </c:ser>
        <c:ser>
          <c:idx val="1"/>
          <c:order val="1"/>
          <c:spPr>
            <a:ln w="60325">
              <a:solidFill>
                <a:schemeClr val="tx1"/>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[Workbook1]Sheet1!$C$1:$C$10</c:f>
              <c:numCache>
                <c:formatCode>General</c:formatCode>
                <c:ptCount val="10"/>
                <c:pt idx="0">
                  <c:v>1.0</c:v>
                </c:pt>
                <c:pt idx="1">
                  <c:v>10.0</c:v>
                </c:pt>
                <c:pt idx="2">
                  <c:v>14.0</c:v>
                </c:pt>
                <c:pt idx="3">
                  <c:v>16.0</c:v>
                </c:pt>
                <c:pt idx="4">
                  <c:v>17.0</c:v>
                </c:pt>
                <c:pt idx="5">
                  <c:v>15.0</c:v>
                </c:pt>
                <c:pt idx="6">
                  <c:v>16.0</c:v>
                </c:pt>
                <c:pt idx="7">
                  <c:v>16.0</c:v>
                </c:pt>
                <c:pt idx="8">
                  <c:v>15.0</c:v>
                </c:pt>
                <c:pt idx="9">
                  <c:v>18.0</c:v>
                </c:pt>
              </c:numCache>
            </c:numRef>
          </c:yVal>
          <c:smooth val="0"/>
        </c:ser>
        <c:dLbls>
          <c:showLegendKey val="0"/>
          <c:showVal val="0"/>
          <c:showCatName val="0"/>
          <c:showSerName val="0"/>
          <c:showPercent val="0"/>
          <c:showBubbleSize val="0"/>
        </c:dLbls>
        <c:axId val="-2138933504"/>
        <c:axId val="-2142993472"/>
      </c:scatterChart>
      <c:valAx>
        <c:axId val="-2138933504"/>
        <c:scaling>
          <c:orientation val="minMax"/>
          <c:max val="50.0"/>
          <c:min val="0.0"/>
        </c:scaling>
        <c:delete val="0"/>
        <c:axPos val="b"/>
        <c:numFmt formatCode="General" sourceLinked="1"/>
        <c:majorTickMark val="out"/>
        <c:minorTickMark val="none"/>
        <c:tickLblPos val="nextTo"/>
        <c:txPr>
          <a:bodyPr/>
          <a:lstStyle/>
          <a:p>
            <a:pPr>
              <a:defRPr sz="2400"/>
            </a:pPr>
            <a:endParaRPr lang="en-US"/>
          </a:p>
        </c:txPr>
        <c:crossAx val="-2142993472"/>
        <c:crosses val="autoZero"/>
        <c:crossBetween val="midCat"/>
      </c:valAx>
      <c:valAx>
        <c:axId val="-2142993472"/>
        <c:scaling>
          <c:orientation val="minMax"/>
        </c:scaling>
        <c:delete val="0"/>
        <c:axPos val="l"/>
        <c:numFmt formatCode="General" sourceLinked="1"/>
        <c:majorTickMark val="out"/>
        <c:minorTickMark val="none"/>
        <c:tickLblPos val="nextTo"/>
        <c:txPr>
          <a:bodyPr/>
          <a:lstStyle/>
          <a:p>
            <a:pPr>
              <a:defRPr sz="2400"/>
            </a:pPr>
            <a:endParaRPr lang="en-US"/>
          </a:p>
        </c:txPr>
        <c:crossAx val="-2138933504"/>
        <c:crosses val="autoZero"/>
        <c:crossBetween val="midCat"/>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60325">
              <a:solidFill>
                <a:srgbClr val="FF0000"/>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[Workbook1]Sheet1!$B$1:$B$10</c:f>
              <c:numCache>
                <c:formatCode>General</c:formatCode>
                <c:ptCount val="10"/>
                <c:pt idx="0">
                  <c:v>1.0</c:v>
                </c:pt>
                <c:pt idx="1">
                  <c:v>1.8</c:v>
                </c:pt>
                <c:pt idx="2">
                  <c:v>1.9</c:v>
                </c:pt>
                <c:pt idx="3">
                  <c:v>1.91</c:v>
                </c:pt>
                <c:pt idx="4">
                  <c:v>1.94</c:v>
                </c:pt>
                <c:pt idx="5">
                  <c:v>1.96</c:v>
                </c:pt>
                <c:pt idx="6">
                  <c:v>1.95</c:v>
                </c:pt>
                <c:pt idx="7">
                  <c:v>1.96</c:v>
                </c:pt>
                <c:pt idx="8">
                  <c:v>1.96</c:v>
                </c:pt>
                <c:pt idx="9">
                  <c:v>1.97</c:v>
                </c:pt>
              </c:numCache>
            </c:numRef>
          </c:yVal>
          <c:smooth val="0"/>
        </c:ser>
        <c:ser>
          <c:idx val="1"/>
          <c:order val="1"/>
          <c:spPr>
            <a:ln w="60325">
              <a:solidFill>
                <a:schemeClr val="tx1"/>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[Workbook1]Sheet1!$C$1:$C$10</c:f>
              <c:numCache>
                <c:formatCode>General</c:formatCode>
                <c:ptCount val="10"/>
                <c:pt idx="0">
                  <c:v>1.0</c:v>
                </c:pt>
                <c:pt idx="1">
                  <c:v>10.0</c:v>
                </c:pt>
                <c:pt idx="2">
                  <c:v>14.0</c:v>
                </c:pt>
                <c:pt idx="3">
                  <c:v>16.0</c:v>
                </c:pt>
                <c:pt idx="4">
                  <c:v>17.0</c:v>
                </c:pt>
                <c:pt idx="5">
                  <c:v>15.0</c:v>
                </c:pt>
                <c:pt idx="6">
                  <c:v>16.0</c:v>
                </c:pt>
                <c:pt idx="7">
                  <c:v>16.0</c:v>
                </c:pt>
                <c:pt idx="8">
                  <c:v>15.0</c:v>
                </c:pt>
                <c:pt idx="9">
                  <c:v>18.0</c:v>
                </c:pt>
              </c:numCache>
            </c:numRef>
          </c:yVal>
          <c:smooth val="0"/>
        </c:ser>
        <c:ser>
          <c:idx val="2"/>
          <c:order val="2"/>
          <c:spPr>
            <a:ln w="60325">
              <a:solidFill>
                <a:srgbClr val="00B050"/>
              </a:solidFill>
            </a:ln>
          </c:spPr>
          <c:marker>
            <c:symbol val="none"/>
          </c:marker>
          <c:xVal>
            <c:numRef>
              <c:f>[Workbook1]Sheet1!$A$1:$A$10</c:f>
              <c:numCache>
                <c:formatCode>General</c:formatCode>
                <c:ptCount val="10"/>
                <c:pt idx="0">
                  <c:v>1.0</c:v>
                </c:pt>
                <c:pt idx="1">
                  <c:v>10.0</c:v>
                </c:pt>
                <c:pt idx="2">
                  <c:v>15.0</c:v>
                </c:pt>
                <c:pt idx="3">
                  <c:v>20.0</c:v>
                </c:pt>
                <c:pt idx="4">
                  <c:v>25.0</c:v>
                </c:pt>
                <c:pt idx="5">
                  <c:v>30.0</c:v>
                </c:pt>
                <c:pt idx="6">
                  <c:v>35.0</c:v>
                </c:pt>
                <c:pt idx="7">
                  <c:v>40.0</c:v>
                </c:pt>
                <c:pt idx="8">
                  <c:v>45.0</c:v>
                </c:pt>
                <c:pt idx="9">
                  <c:v>50.0</c:v>
                </c:pt>
              </c:numCache>
            </c:numRef>
          </c:xVal>
          <c:yVal>
            <c:numRef>
              <c:f>[Workbook1]Sheet1!$D$1:$D$10</c:f>
              <c:numCache>
                <c:formatCode>General</c:formatCode>
                <c:ptCount val="10"/>
                <c:pt idx="0">
                  <c:v>1.0</c:v>
                </c:pt>
                <c:pt idx="1">
                  <c:v>10.0</c:v>
                </c:pt>
                <c:pt idx="2">
                  <c:v>13.0</c:v>
                </c:pt>
                <c:pt idx="3">
                  <c:v>17.0</c:v>
                </c:pt>
                <c:pt idx="4">
                  <c:v>16.0</c:v>
                </c:pt>
                <c:pt idx="5">
                  <c:v>14.6</c:v>
                </c:pt>
                <c:pt idx="6">
                  <c:v>17.0</c:v>
                </c:pt>
                <c:pt idx="7">
                  <c:v>15.9</c:v>
                </c:pt>
                <c:pt idx="8">
                  <c:v>14.2</c:v>
                </c:pt>
                <c:pt idx="9">
                  <c:v>18.1</c:v>
                </c:pt>
              </c:numCache>
            </c:numRef>
          </c:yVal>
          <c:smooth val="0"/>
        </c:ser>
        <c:dLbls>
          <c:showLegendKey val="0"/>
          <c:showVal val="0"/>
          <c:showCatName val="0"/>
          <c:showSerName val="0"/>
          <c:showPercent val="0"/>
          <c:showBubbleSize val="0"/>
        </c:dLbls>
        <c:axId val="-2112042848"/>
        <c:axId val="-2112029616"/>
      </c:scatterChart>
      <c:valAx>
        <c:axId val="-2112042848"/>
        <c:scaling>
          <c:orientation val="minMax"/>
          <c:max val="50.0"/>
          <c:min val="0.0"/>
        </c:scaling>
        <c:delete val="0"/>
        <c:axPos val="b"/>
        <c:numFmt formatCode="General" sourceLinked="1"/>
        <c:majorTickMark val="out"/>
        <c:minorTickMark val="none"/>
        <c:tickLblPos val="nextTo"/>
        <c:txPr>
          <a:bodyPr/>
          <a:lstStyle/>
          <a:p>
            <a:pPr>
              <a:defRPr sz="2400"/>
            </a:pPr>
            <a:endParaRPr lang="en-US"/>
          </a:p>
        </c:txPr>
        <c:crossAx val="-2112029616"/>
        <c:crosses val="autoZero"/>
        <c:crossBetween val="midCat"/>
      </c:valAx>
      <c:valAx>
        <c:axId val="-2112029616"/>
        <c:scaling>
          <c:orientation val="minMax"/>
        </c:scaling>
        <c:delete val="0"/>
        <c:axPos val="l"/>
        <c:numFmt formatCode="General" sourceLinked="1"/>
        <c:majorTickMark val="out"/>
        <c:minorTickMark val="none"/>
        <c:tickLblPos val="nextTo"/>
        <c:txPr>
          <a:bodyPr/>
          <a:lstStyle/>
          <a:p>
            <a:pPr>
              <a:defRPr sz="2400"/>
            </a:pPr>
            <a:endParaRPr lang="en-US"/>
          </a:p>
        </c:txPr>
        <c:crossAx val="-2112042848"/>
        <c:crosses val="autoZero"/>
        <c:crossBetween val="midCat"/>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65436351706"/>
          <c:y val="0.098898375984252"/>
          <c:w val="0.79711843832021"/>
          <c:h val="0.740075787401575"/>
        </c:manualLayout>
      </c:layout>
      <c:barChart>
        <c:barDir val="col"/>
        <c:grouping val="clustered"/>
        <c:varyColors val="0"/>
        <c:ser>
          <c:idx val="0"/>
          <c:order val="0"/>
          <c:tx>
            <c:strRef>
              <c:f>Sheet1!$B$1</c:f>
              <c:strCache>
                <c:ptCount val="1"/>
                <c:pt idx="0">
                  <c:v>Concurrent PoWi-Fi</c:v>
                </c:pt>
              </c:strCache>
            </c:strRef>
          </c:tx>
          <c:spPr>
            <a:solidFill>
              <a:schemeClr val="bg1"/>
            </a:solidFill>
            <a:ln>
              <a:noFill/>
            </a:ln>
            <a:effectLst/>
          </c:spPr>
          <c:invertIfNegative val="0"/>
          <c:cat>
            <c:numRef>
              <c:f>Sheet1!$A$2:$A$4</c:f>
              <c:numCache>
                <c:formatCode>General</c:formatCode>
                <c:ptCount val="3"/>
                <c:pt idx="0">
                  <c:v>1.0</c:v>
                </c:pt>
                <c:pt idx="1">
                  <c:v>3.0</c:v>
                </c:pt>
                <c:pt idx="2">
                  <c:v>6.0</c:v>
                </c:pt>
              </c:numCache>
            </c:numRef>
          </c:cat>
          <c:val>
            <c:numRef>
              <c:f>Sheet1!$B$2:$B$4</c:f>
              <c:numCache>
                <c:formatCode>0.00E+00</c:formatCode>
                <c:ptCount val="3"/>
                <c:pt idx="0">
                  <c:v>14.326</c:v>
                </c:pt>
                <c:pt idx="1">
                  <c:v>13.094</c:v>
                </c:pt>
                <c:pt idx="2">
                  <c:v>12.867</c:v>
                </c:pt>
              </c:numCache>
            </c:numRef>
          </c:val>
        </c:ser>
        <c:ser>
          <c:idx val="2"/>
          <c:order val="1"/>
          <c:tx>
            <c:strRef>
              <c:f>Sheet1!$C$1</c:f>
              <c:strCache>
                <c:ptCount val="1"/>
                <c:pt idx="0">
                  <c:v>PoWi-Fi</c:v>
                </c:pt>
              </c:strCache>
            </c:strRef>
          </c:tx>
          <c:spPr>
            <a:solidFill>
              <a:srgbClr val="FF0000"/>
            </a:solidFill>
            <a:ln>
              <a:noFill/>
            </a:ln>
            <a:effectLst/>
          </c:spPr>
          <c:invertIfNegative val="0"/>
          <c:cat>
            <c:numRef>
              <c:f>Sheet1!$A$2:$A$4</c:f>
              <c:numCache>
                <c:formatCode>General</c:formatCode>
                <c:ptCount val="3"/>
                <c:pt idx="0">
                  <c:v>1.0</c:v>
                </c:pt>
                <c:pt idx="1">
                  <c:v>3.0</c:v>
                </c:pt>
                <c:pt idx="2">
                  <c:v>6.0</c:v>
                </c:pt>
              </c:numCache>
            </c:numRef>
          </c:cat>
          <c:val>
            <c:numRef>
              <c:f>Sheet1!$C$2:$C$4</c:f>
              <c:numCache>
                <c:formatCode>General</c:formatCode>
                <c:ptCount val="3"/>
                <c:pt idx="0" formatCode="0.00E+00">
                  <c:v>14.326</c:v>
                </c:pt>
                <c:pt idx="1">
                  <c:v>4.476875</c:v>
                </c:pt>
                <c:pt idx="2">
                  <c:v>2.204</c:v>
                </c:pt>
              </c:numCache>
            </c:numRef>
          </c:val>
        </c:ser>
        <c:dLbls>
          <c:showLegendKey val="0"/>
          <c:showVal val="0"/>
          <c:showCatName val="0"/>
          <c:showSerName val="0"/>
          <c:showPercent val="0"/>
          <c:showBubbleSize val="0"/>
        </c:dLbls>
        <c:gapWidth val="219"/>
        <c:axId val="-2128249792"/>
        <c:axId val="-2128288720"/>
      </c:barChart>
      <c:catAx>
        <c:axId val="-21282497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28288720"/>
        <c:crosses val="autoZero"/>
        <c:auto val="1"/>
        <c:lblAlgn val="ctr"/>
        <c:lblOffset val="100"/>
        <c:noMultiLvlLbl val="0"/>
      </c:catAx>
      <c:valAx>
        <c:axId val="-2128288720"/>
        <c:scaling>
          <c:orientation val="minMax"/>
          <c:max val="16.0"/>
          <c:min val="0.0"/>
        </c:scaling>
        <c:delete val="0"/>
        <c:axPos val="l"/>
        <c:majorGridlines>
          <c:spPr>
            <a:ln w="9525" cap="flat" cmpd="sng" algn="ctr">
              <a:noFill/>
              <a:round/>
            </a:ln>
            <a:effectLst/>
          </c:spPr>
        </c:majorGridlines>
        <c:numFmt formatCode="#,##0" sourceLinked="0"/>
        <c:majorTickMark val="out"/>
        <c:minorTickMark val="none"/>
        <c:tickLblPos val="nextTo"/>
        <c:spPr>
          <a:noFill/>
          <a:ln w="9525">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28249792"/>
        <c:crosses val="autoZero"/>
        <c:crossBetween val="between"/>
        <c:majorUnit val="4.0"/>
      </c:valAx>
      <c:spPr>
        <a:noFill/>
        <a:ln>
          <a:noFill/>
        </a:ln>
        <a:effectLst/>
      </c:spPr>
    </c:plotArea>
    <c:legend>
      <c:legendPos val="r"/>
      <c:legendEntry>
        <c:idx val="0"/>
        <c:delete val="1"/>
      </c:legendEntry>
      <c:layout>
        <c:manualLayout>
          <c:xMode val="edge"/>
          <c:yMode val="edge"/>
          <c:x val="0.462540534434941"/>
          <c:y val="0.05"/>
          <c:w val="0.537459481627297"/>
          <c:h val="0.17502559055118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0A6774-CCA1-D146-8365-05184B1C31CE}" type="datetimeFigureOut">
              <a:rPr lang="en-US" smtClean="0"/>
              <a:t>2/23/16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DFDADA-6885-904B-A070-C0A4ABCDEEED}" type="slidenum">
              <a:rPr lang="en-US" smtClean="0"/>
              <a:t>‹#›</a:t>
            </a:fld>
            <a:endParaRPr lang="en-US"/>
          </a:p>
        </p:txBody>
      </p:sp>
    </p:spTree>
    <p:extLst>
      <p:ext uri="{BB962C8B-B14F-4D97-AF65-F5344CB8AC3E}">
        <p14:creationId xmlns:p14="http://schemas.microsoft.com/office/powerpoint/2010/main" val="25950110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Vamsi and today I will talk to you about powering the next billion devices with Wi-Fi. This is a joint work done with my colleagues at the University of Washington</a:t>
            </a:r>
            <a:endParaRPr lang="en-US" dirty="0" smtClean="0"/>
          </a:p>
        </p:txBody>
      </p:sp>
      <p:sp>
        <p:nvSpPr>
          <p:cNvPr id="4" name="Slide Number Placeholder 3"/>
          <p:cNvSpPr>
            <a:spLocks noGrp="1"/>
          </p:cNvSpPr>
          <p:nvPr>
            <p:ph type="sldNum" sz="quarter" idx="10"/>
          </p:nvPr>
        </p:nvSpPr>
        <p:spPr/>
        <p:txBody>
          <a:bodyPr/>
          <a:lstStyle/>
          <a:p>
            <a:fld id="{A9DFDADA-6885-904B-A070-C0A4ABCDEEED}" type="slidenum">
              <a:rPr lang="en-US" smtClean="0"/>
              <a:t>1</a:t>
            </a:fld>
            <a:endParaRPr lang="en-US"/>
          </a:p>
        </p:txBody>
      </p:sp>
    </p:spTree>
    <p:extLst>
      <p:ext uri="{BB962C8B-B14F-4D97-AF65-F5344CB8AC3E}">
        <p14:creationId xmlns:p14="http://schemas.microsoft.com/office/powerpoint/2010/main" val="218533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build the power over </a:t>
            </a:r>
            <a:r>
              <a:rPr lang="en-US" sz="1200" kern="1200" dirty="0" err="1" smtClean="0">
                <a:solidFill>
                  <a:schemeClr val="tx1"/>
                </a:solidFill>
                <a:effectLst/>
                <a:latin typeface="+mn-lt"/>
                <a:ea typeface="+mn-ea"/>
                <a:cs typeface="+mn-cs"/>
              </a:rPr>
              <a:t>wifi</a:t>
            </a:r>
            <a:r>
              <a:rPr lang="en-US" sz="1200" kern="1200" dirty="0" smtClean="0">
                <a:solidFill>
                  <a:schemeClr val="tx1"/>
                </a:solidFill>
                <a:effectLst/>
                <a:latin typeface="+mn-lt"/>
                <a:ea typeface="+mn-ea"/>
                <a:cs typeface="+mn-cs"/>
              </a:rPr>
              <a:t> system, we introduce three main techniques. (p)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I am going to talk about opportunistic multi frequency packet injection technique which enable us to imitate continuous transmission without affecting the Wi-Fi performance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Then I will talk about how we can leverage the unique properties of sensors to reduce the transmissions from the router.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I will show how we can adapt this technique for multiple routers to build a scalable solution</a:t>
            </a:r>
            <a:r>
              <a:rPr lang="en-US" sz="1200" b="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 me start by explaining the first thing: opportunistic multi-frequency power delivery (p)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10</a:t>
            </a:fld>
            <a:endParaRPr lang="en-US"/>
          </a:p>
        </p:txBody>
      </p:sp>
    </p:spTree>
    <p:extLst>
      <p:ext uri="{BB962C8B-B14F-4D97-AF65-F5344CB8AC3E}">
        <p14:creationId xmlns:p14="http://schemas.microsoft.com/office/powerpoint/2010/main" val="1794051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baseline="0" dirty="0" smtClean="0"/>
              <a:t>If you look at Wi-Fi at 2.4 GHz, it operates at three different channels. Ch1, 6 and 11. The key observation we made is that if we you look at a millisecond resolution, it is very unlikely that all these three frequencies will be occupied at the same time. </a:t>
            </a:r>
          </a:p>
          <a:p>
            <a:endParaRPr lang="en-US" b="0" baseline="0" dirty="0" smtClean="0"/>
          </a:p>
          <a:p>
            <a:r>
              <a:rPr lang="en-US" b="0" baseline="0" dirty="0" smtClean="0"/>
              <a:t>So, instead of continuously transmitting on any one channel, we opportunistically introduce small amounts of power traffic on each of these three channels such that if you combine transmissions cross these three channels if looks like a continuous transmission</a:t>
            </a:r>
          </a:p>
          <a:p>
            <a:endParaRPr lang="en-US" b="0" baseline="0" dirty="0" smtClean="0"/>
          </a:p>
          <a:p>
            <a:r>
              <a:rPr lang="en-US" b="0" baseline="0" dirty="0" smtClean="0"/>
              <a:t>To leverage this kind of continuous transmissions, we designed a wideband harvester which can efficiently combines signals across the three Wi-Fi channels and power devices</a:t>
            </a:r>
          </a:p>
        </p:txBody>
      </p:sp>
      <p:sp>
        <p:nvSpPr>
          <p:cNvPr id="4" name="Slide Number Placeholder 3"/>
          <p:cNvSpPr>
            <a:spLocks noGrp="1"/>
          </p:cNvSpPr>
          <p:nvPr>
            <p:ph type="sldNum" sz="quarter" idx="10"/>
          </p:nvPr>
        </p:nvSpPr>
        <p:spPr/>
        <p:txBody>
          <a:bodyPr/>
          <a:lstStyle/>
          <a:p>
            <a:fld id="{070C29BD-ECBB-4378-9DF3-B5BC4D0B6473}" type="slidenum">
              <a:rPr lang="en-US" smtClean="0"/>
              <a:t>11</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baseline="0" dirty="0" smtClean="0"/>
              <a:t>Here is what we do. The power packets are 1500 bytes packets transmitted at 54 mbps with a delay of 100 us. If the queue has legitimate data packets we are not going to add packets so that they get priority. But if the queue depth is less than a specific threshold we add power packets. </a:t>
            </a:r>
          </a:p>
          <a:p>
            <a:endParaRPr lang="en-US" b="0" baseline="0" dirty="0" smtClean="0"/>
          </a:p>
          <a:p>
            <a:r>
              <a:rPr lang="en-US" b="0" baseline="0" dirty="0" smtClean="0"/>
              <a:t>By tuning this threshold value, we prioritize the routers traffic and introduce power traffic only when there are insufficient traffic packets in the queue. This ensures that we have negligible impact on the Wi-Fi performance</a:t>
            </a:r>
          </a:p>
        </p:txBody>
      </p:sp>
      <p:sp>
        <p:nvSpPr>
          <p:cNvPr id="4" name="Slide Number Placeholder 3"/>
          <p:cNvSpPr>
            <a:spLocks noGrp="1"/>
          </p:cNvSpPr>
          <p:nvPr>
            <p:ph type="sldNum" sz="quarter" idx="10"/>
          </p:nvPr>
        </p:nvSpPr>
        <p:spPr/>
        <p:txBody>
          <a:bodyPr/>
          <a:lstStyle/>
          <a:p>
            <a:fld id="{070C29BD-ECBB-4378-9DF3-B5BC4D0B6473}" type="slidenum">
              <a:rPr lang="en-US" smtClean="0"/>
              <a:t>12</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baseline="0" dirty="0" smtClean="0"/>
              <a:t>To see how this works, lets come back to the graph I showed earlier. Here we are measuring UDP throughput between the Wi-Fi router and a client.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070C29BD-ECBB-4378-9DF3-B5BC4D0B6473}" type="slidenum">
              <a:rPr lang="en-US" smtClean="0"/>
              <a:t>13</a:t>
            </a:fld>
            <a:endParaRPr lang="en-US"/>
          </a:p>
        </p:txBody>
      </p:sp>
    </p:spTree>
    <p:extLst>
      <p:ext uri="{BB962C8B-B14F-4D97-AF65-F5344CB8AC3E}">
        <p14:creationId xmlns:p14="http://schemas.microsoft.com/office/powerpoint/2010/main" val="208331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baseline="0" dirty="0" smtClean="0"/>
              <a:t>Here, you can see that the power of Wi-Fi network closely tracks a Wi-Fi network which was not doing any power delivery.</a:t>
            </a:r>
          </a:p>
          <a:p>
            <a:endParaRPr lang="en-US" b="0" baseline="0" dirty="0" smtClean="0"/>
          </a:p>
          <a:p>
            <a:r>
              <a:rPr lang="en-US" b="0" baseline="0" dirty="0" smtClean="0"/>
              <a:t>During the experiments the router was transmitting continuously and we observed a cumulative channel occupancy of about 98% which is great. We also did benchmarks for TCP, page load times for Alexa top 10 websites. The results are very similar and can be found in the paper.</a:t>
            </a:r>
          </a:p>
        </p:txBody>
      </p:sp>
      <p:sp>
        <p:nvSpPr>
          <p:cNvPr id="4" name="Slide Number Placeholder 3"/>
          <p:cNvSpPr>
            <a:spLocks noGrp="1"/>
          </p:cNvSpPr>
          <p:nvPr>
            <p:ph type="sldNum" sz="quarter" idx="10"/>
          </p:nvPr>
        </p:nvSpPr>
        <p:spPr/>
        <p:txBody>
          <a:bodyPr/>
          <a:lstStyle/>
          <a:p>
            <a:fld id="{070C29BD-ECBB-4378-9DF3-B5BC4D0B6473}" type="slidenum">
              <a:rPr lang="en-US" smtClean="0"/>
              <a:t>14</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I told you till now is how we can get cumulative occupancy of 100% by doing opportunistic transmission. But if you think about it, doing this all the time is actually wasteful. (p)</a:t>
            </a:r>
          </a:p>
          <a:p>
            <a:r>
              <a:rPr lang="en-US" baseline="0" dirty="0" smtClean="0"/>
              <a:t>If you look at typical sensor such as temp/moisture sensor, a reading every minute or so is sufficient for most applications. </a:t>
            </a:r>
          </a:p>
          <a:p>
            <a:endParaRPr lang="en-US" baseline="0" dirty="0" smtClean="0"/>
          </a:p>
          <a:p>
            <a:r>
              <a:rPr lang="en-US" baseline="0" dirty="0" smtClean="0"/>
              <a:t>So, as long as we can schedule the power transmissions right before the duty cycle of the sensor, it should work.</a:t>
            </a:r>
          </a:p>
        </p:txBody>
      </p:sp>
      <p:sp>
        <p:nvSpPr>
          <p:cNvPr id="4" name="Slide Number Placeholder 3"/>
          <p:cNvSpPr>
            <a:spLocks noGrp="1"/>
          </p:cNvSpPr>
          <p:nvPr>
            <p:ph type="sldNum" sz="quarter" idx="10"/>
          </p:nvPr>
        </p:nvSpPr>
        <p:spPr/>
        <p:txBody>
          <a:bodyPr/>
          <a:lstStyle/>
          <a:p>
            <a:fld id="{A9DFDADA-6885-904B-A070-C0A4ABCDEEED}" type="slidenum">
              <a:rPr lang="en-US" smtClean="0"/>
              <a:t>15</a:t>
            </a:fld>
            <a:endParaRPr lang="en-US"/>
          </a:p>
        </p:txBody>
      </p:sp>
    </p:spTree>
    <p:extLst>
      <p:ext uri="{BB962C8B-B14F-4D97-AF65-F5344CB8AC3E}">
        <p14:creationId xmlns:p14="http://schemas.microsoft.com/office/powerpoint/2010/main" val="338035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 me tell you in more detail about our duty cycle aware power scheduling. Say we have a temp. sensor which reads out a value once every minute. </a:t>
            </a:r>
          </a:p>
          <a:p>
            <a:r>
              <a:rPr lang="en-US" sz="1200" kern="1200" dirty="0" smtClean="0">
                <a:solidFill>
                  <a:schemeClr val="tx1"/>
                </a:solidFill>
                <a:effectLst/>
                <a:latin typeface="+mn-lt"/>
                <a:ea typeface="+mn-ea"/>
                <a:cs typeface="+mn-cs"/>
              </a:rPr>
              <a:t>And if we transmit at a high channel occupancy just before we need the temp. reading for a short time period, we should be able to capture the sensor reading. </a:t>
            </a:r>
          </a:p>
          <a:p>
            <a:r>
              <a:rPr lang="en-US" sz="1200" kern="1200" dirty="0" smtClean="0">
                <a:solidFill>
                  <a:schemeClr val="tx1"/>
                </a:solidFill>
                <a:effectLst/>
                <a:latin typeface="+mn-lt"/>
                <a:ea typeface="+mn-ea"/>
                <a:cs typeface="+mn-cs"/>
              </a:rPr>
              <a:t>Let’s zoom into the time domain and see how this exactly works. The read line is the voltage on the temperature sensor and blue is the channel occupancy of the router’s transmissions. So for a majority of time, we do not transmit and then we schedule our power packets for a duration of </a:t>
            </a:r>
            <a:r>
              <a:rPr lang="en-US" sz="1200" kern="1200" dirty="0" err="1" smtClean="0">
                <a:solidFill>
                  <a:schemeClr val="tx1"/>
                </a:solidFill>
                <a:effectLst/>
                <a:latin typeface="+mn-lt"/>
                <a:ea typeface="+mn-ea"/>
                <a:cs typeface="+mn-cs"/>
              </a:rPr>
              <a:t>delta_t</a:t>
            </a:r>
            <a:r>
              <a:rPr lang="en-US" sz="1200" kern="1200" dirty="0" smtClean="0">
                <a:solidFill>
                  <a:schemeClr val="tx1"/>
                </a:solidFill>
                <a:effectLst/>
                <a:latin typeface="+mn-lt"/>
                <a:ea typeface="+mn-ea"/>
                <a:cs typeface="+mn-cs"/>
              </a:rPr>
              <a:t> right before the duty cycle. </a:t>
            </a:r>
          </a:p>
          <a:p>
            <a:r>
              <a:rPr lang="en-US" sz="1200" kern="1200" dirty="0" smtClean="0">
                <a:solidFill>
                  <a:schemeClr val="tx1"/>
                </a:solidFill>
                <a:effectLst/>
                <a:latin typeface="+mn-lt"/>
                <a:ea typeface="+mn-ea"/>
                <a:cs typeface="+mn-cs"/>
              </a:rPr>
              <a:t>So, when there are no transmissions, the voltage is low. When we transmit, the voltage rises, reached the threshold, the sensor get a reading and we turn off the transmissions</a:t>
            </a:r>
          </a:p>
          <a:p>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So the question is how do we find the time duration </a:t>
            </a:r>
            <a:r>
              <a:rPr lang="en-US" sz="1200" kern="1200" dirty="0" err="1" smtClean="0">
                <a:solidFill>
                  <a:schemeClr val="tx1"/>
                </a:solidFill>
                <a:effectLst/>
                <a:latin typeface="+mn-lt"/>
                <a:ea typeface="+mn-ea"/>
                <a:cs typeface="+mn-cs"/>
              </a:rPr>
              <a:t>delta_t</a:t>
            </a:r>
            <a:r>
              <a:rPr lang="en-US" sz="1200" kern="1200" dirty="0" smtClean="0">
                <a:solidFill>
                  <a:schemeClr val="tx1"/>
                </a:solidFill>
                <a:effectLst/>
                <a:latin typeface="+mn-lt"/>
                <a:ea typeface="+mn-ea"/>
                <a:cs typeface="+mn-cs"/>
              </a:rPr>
              <a:t> and peak occupancy. This is a tricky question, because harvesters have very non linear behavior. I am not going to go into details but on a high level we setup a joint optimization problem between the Wi-Fi performance and the harvester which we used to solve for the duration </a:t>
            </a:r>
            <a:r>
              <a:rPr lang="en-US" sz="1200" kern="1200" dirty="0" err="1" smtClean="0">
                <a:solidFill>
                  <a:schemeClr val="tx1"/>
                </a:solidFill>
                <a:effectLst/>
                <a:latin typeface="+mn-lt"/>
                <a:ea typeface="+mn-ea"/>
                <a:cs typeface="+mn-cs"/>
              </a:rPr>
              <a:t>delta_t</a:t>
            </a:r>
            <a:r>
              <a:rPr lang="en-US" sz="1200" kern="1200" dirty="0" smtClean="0">
                <a:solidFill>
                  <a:schemeClr val="tx1"/>
                </a:solidFill>
                <a:effectLst/>
                <a:latin typeface="+mn-lt"/>
                <a:ea typeface="+mn-ea"/>
                <a:cs typeface="+mn-cs"/>
              </a:rPr>
              <a:t> and the peak occupancy 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using this technique for a temp. sensor reading every minute at 16</a:t>
            </a:r>
            <a:r>
              <a:rPr lang="en-US" sz="1200" kern="1200" baseline="0" dirty="0" smtClean="0">
                <a:solidFill>
                  <a:schemeClr val="tx1"/>
                </a:solidFill>
                <a:effectLst/>
                <a:latin typeface="+mn-lt"/>
                <a:ea typeface="+mn-ea"/>
                <a:cs typeface="+mn-cs"/>
              </a:rPr>
              <a:t> feet from the router</a:t>
            </a:r>
            <a:r>
              <a:rPr lang="en-US" sz="1200" kern="1200" dirty="0" smtClean="0">
                <a:solidFill>
                  <a:schemeClr val="tx1"/>
                </a:solidFill>
                <a:effectLst/>
                <a:latin typeface="+mn-lt"/>
                <a:ea typeface="+mn-ea"/>
                <a:cs typeface="+mn-cs"/>
              </a:rPr>
              <a:t>, we were able to get the per channel occupancy down to 3.3%, a 10x reduction compared to continuous transmission.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16</a:t>
            </a:fld>
            <a:endParaRPr lang="en-US"/>
          </a:p>
        </p:txBody>
      </p:sp>
    </p:spTree>
    <p:extLst>
      <p:ext uri="{BB962C8B-B14F-4D97-AF65-F5344CB8AC3E}">
        <p14:creationId xmlns:p14="http://schemas.microsoft.com/office/powerpoint/2010/main" val="116220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I have only</a:t>
            </a:r>
            <a:r>
              <a:rPr lang="en-US" baseline="0" dirty="0" smtClean="0"/>
              <a:t> talked about single router. Now what if you are in a location with multiple PoWi-Fi routers. All the routers will be transmitting all the time and the network is going to get significantly affected.</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17</a:t>
            </a:fld>
            <a:endParaRPr lang="en-US"/>
          </a:p>
        </p:txBody>
      </p:sp>
    </p:spTree>
    <p:extLst>
      <p:ext uri="{BB962C8B-B14F-4D97-AF65-F5344CB8AC3E}">
        <p14:creationId xmlns:p14="http://schemas.microsoft.com/office/powerpoint/2010/main" val="158180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empirically </a:t>
            </a:r>
            <a:r>
              <a:rPr lang="en-US" b="0" baseline="0" dirty="0" smtClean="0"/>
              <a:t>understand this, we setup </a:t>
            </a:r>
            <a:r>
              <a:rPr lang="en-US" b="0" baseline="0" dirty="0" err="1" smtClean="0"/>
              <a:t>iperf</a:t>
            </a:r>
            <a:r>
              <a:rPr lang="en-US" b="0" baseline="0" dirty="0" smtClean="0"/>
              <a:t> to measure the TCP throughput between two Wi-Fi devices on a network. Then we started adding PoWi-Fi routers transmitting continuously using the opportunistic multi-channel technique I described earlier.</a:t>
            </a:r>
          </a:p>
          <a:p>
            <a:endParaRPr lang="en-US" baseline="0" dirty="0" smtClean="0"/>
          </a:p>
          <a:p>
            <a:r>
              <a:rPr lang="en-US" baseline="0" dirty="0" smtClean="0"/>
              <a:t>You can see from the graph that the TCP throughput decreases approx. linearly with the number of PoWi-Fi routers</a:t>
            </a:r>
            <a:endParaRPr lang="en-US" dirty="0" smtClean="0"/>
          </a:p>
          <a:p>
            <a:endParaRPr lang="en-US" baseline="0" dirty="0" smtClean="0"/>
          </a:p>
          <a:p>
            <a:r>
              <a:rPr lang="en-US" baseline="0" dirty="0" smtClean="0"/>
              <a:t>So how do we design a protocol which scales with number of PoWi-Fi routers?</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18</a:t>
            </a:fld>
            <a:endParaRPr lang="en-US"/>
          </a:p>
        </p:txBody>
      </p:sp>
    </p:spTree>
    <p:extLst>
      <p:ext uri="{BB962C8B-B14F-4D97-AF65-F5344CB8AC3E}">
        <p14:creationId xmlns:p14="http://schemas.microsoft.com/office/powerpoint/2010/main" val="1128006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do</a:t>
            </a:r>
            <a:r>
              <a:rPr lang="en-US" baseline="0" dirty="0" smtClean="0"/>
              <a:t> this we leverage the key insight that the </a:t>
            </a:r>
            <a:r>
              <a:rPr lang="en-US" dirty="0" smtClean="0"/>
              <a:t>since power packets do not contain any useful information,</a:t>
            </a:r>
            <a:r>
              <a:rPr lang="en-US" baseline="0" dirty="0" smtClean="0"/>
              <a:t> we can </a:t>
            </a:r>
            <a:r>
              <a:rPr lang="en-US" dirty="0" smtClean="0"/>
              <a:t>safely collide the power</a:t>
            </a:r>
            <a:r>
              <a:rPr lang="en-US" baseline="0" dirty="0" smtClean="0"/>
              <a:t> packets.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say at any instant the middle router wants to transmit data. </a:t>
            </a:r>
            <a:r>
              <a:rPr lang="en-US" smtClean="0"/>
              <a:t>IT</a:t>
            </a:r>
            <a:r>
              <a:rPr lang="en-US" baseline="0" smtClean="0"/>
              <a:t> precedes </a:t>
            </a:r>
            <a:r>
              <a:rPr lang="en-US" baseline="0" dirty="0" smtClean="0"/>
              <a:t>the transmission of power packet with a 1-byte long packet. This packet is decoded by all the neighboring </a:t>
            </a:r>
            <a:r>
              <a:rPr lang="en-US" baseline="0" dirty="0" err="1" smtClean="0"/>
              <a:t>PoWi</a:t>
            </a:r>
            <a:r>
              <a:rPr lang="en-US" baseline="0" dirty="0" smtClean="0"/>
              <a:t>-Fi routers and they all join the leader in transmitting a power packet within a DIFS period. </a:t>
            </a:r>
          </a:p>
          <a:p>
            <a:endParaRPr lang="en-US" baseline="0" dirty="0" smtClean="0"/>
          </a:p>
          <a:p>
            <a:r>
              <a:rPr lang="en-US" baseline="0" dirty="0" smtClean="0"/>
              <a:t>The resulting power packet transmissions all collide and the network sees a fixed impact independent of the number of transmitters.</a:t>
            </a:r>
          </a:p>
        </p:txBody>
      </p:sp>
      <p:sp>
        <p:nvSpPr>
          <p:cNvPr id="4" name="Slide Number Placeholder 3"/>
          <p:cNvSpPr>
            <a:spLocks noGrp="1"/>
          </p:cNvSpPr>
          <p:nvPr>
            <p:ph type="sldNum" sz="quarter" idx="10"/>
          </p:nvPr>
        </p:nvSpPr>
        <p:spPr/>
        <p:txBody>
          <a:bodyPr/>
          <a:lstStyle/>
          <a:p>
            <a:fld id="{A9DFDADA-6885-904B-A070-C0A4ABCDEEED}" type="slidenum">
              <a:rPr lang="en-US" smtClean="0"/>
              <a:t>19</a:t>
            </a:fld>
            <a:endParaRPr lang="en-US"/>
          </a:p>
        </p:txBody>
      </p:sp>
    </p:spTree>
    <p:extLst>
      <p:ext uri="{BB962C8B-B14F-4D97-AF65-F5344CB8AC3E}">
        <p14:creationId xmlns:p14="http://schemas.microsoft.com/office/powerpoint/2010/main" val="7243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 sense of what we are after, I am going to show you a short demo</a:t>
            </a:r>
            <a:r>
              <a:rPr lang="en-US" baseline="0" dirty="0" smtClean="0"/>
              <a:t> video. Here is a design with an E-Ink display, an accelerometer and micro-controller. (p)</a:t>
            </a:r>
          </a:p>
          <a:p>
            <a:r>
              <a:rPr lang="en-US" baseline="0" dirty="0" smtClean="0"/>
              <a:t>Whenever the user moves his hand, the dot on the E-ink display moves in the direction of the motion. (p) The cool thing here is that the device has no batteries and all these operations are being powered by Wi-Fi router on the other side of the room.  </a:t>
            </a:r>
            <a:endParaRPr lang="en-US" dirty="0" smtClean="0"/>
          </a:p>
        </p:txBody>
      </p:sp>
      <p:sp>
        <p:nvSpPr>
          <p:cNvPr id="4" name="Slide Number Placeholder 3"/>
          <p:cNvSpPr>
            <a:spLocks noGrp="1"/>
          </p:cNvSpPr>
          <p:nvPr>
            <p:ph type="sldNum" sz="quarter" idx="10"/>
          </p:nvPr>
        </p:nvSpPr>
        <p:spPr/>
        <p:txBody>
          <a:bodyPr/>
          <a:lstStyle/>
          <a:p>
            <a:fld id="{A9DFDADA-6885-904B-A070-C0A4ABCDEEED}" type="slidenum">
              <a:rPr lang="en-US" smtClean="0"/>
              <a:t>2</a:t>
            </a:fld>
            <a:endParaRPr lang="en-US"/>
          </a:p>
        </p:txBody>
      </p:sp>
    </p:spTree>
    <p:extLst>
      <p:ext uri="{BB962C8B-B14F-4D97-AF65-F5344CB8AC3E}">
        <p14:creationId xmlns:p14="http://schemas.microsoft.com/office/powerpoint/2010/main" val="188555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rerun the earlier experiment with this new scalable protocol. </a:t>
            </a:r>
          </a:p>
          <a:p>
            <a:r>
              <a:rPr lang="en-US" sz="1200" kern="1200" dirty="0" smtClean="0">
                <a:solidFill>
                  <a:schemeClr val="tx1"/>
                </a:solidFill>
                <a:effectLst/>
                <a:latin typeface="+mn-lt"/>
                <a:ea typeface="+mn-ea"/>
                <a:cs typeface="+mn-cs"/>
              </a:rPr>
              <a:t>We start with one transmitter and scaled up to 6 transmitters implementing the new scalable protocol and ran a TCP floor.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20</a:t>
            </a:fld>
            <a:endParaRPr lang="en-US"/>
          </a:p>
        </p:txBody>
      </p:sp>
    </p:spTree>
    <p:extLst>
      <p:ext uri="{BB962C8B-B14F-4D97-AF65-F5344CB8AC3E}">
        <p14:creationId xmlns:p14="http://schemas.microsoft.com/office/powerpoint/2010/main" val="1815029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can see that mean throughput is more or less unaffected by the number of transmitters.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shows that the technique is scalable with number of PoWi-Fi routers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21</a:t>
            </a:fld>
            <a:endParaRPr lang="en-US"/>
          </a:p>
        </p:txBody>
      </p:sp>
    </p:spTree>
    <p:extLst>
      <p:ext uri="{BB962C8B-B14F-4D97-AF65-F5344CB8AC3E}">
        <p14:creationId xmlns:p14="http://schemas.microsoft.com/office/powerpoint/2010/main" val="118432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have talked about the three techniques which enabled us to build the PoWi-Fi </a:t>
            </a:r>
            <a:r>
              <a:rPr lang="en-US" baseline="0" dirty="0" smtClean="0"/>
              <a:t>system which can deliver low power to devices using existing Wi-Fi chipsets.</a:t>
            </a:r>
            <a:endParaRPr lang="en-US" dirty="0" smtClean="0"/>
          </a:p>
          <a:p>
            <a:endParaRPr lang="en-US" dirty="0" smtClean="0"/>
          </a:p>
          <a:p>
            <a:r>
              <a:rPr lang="en-US" dirty="0" smtClean="0"/>
              <a:t>Now,</a:t>
            </a:r>
            <a:r>
              <a:rPr lang="en-US" baseline="0" dirty="0" smtClean="0"/>
              <a:t> let’s see how this system performs in real world network conditions.</a:t>
            </a:r>
            <a:endParaRPr lang="en-US" b="1" dirty="0" smtClean="0"/>
          </a:p>
        </p:txBody>
      </p:sp>
      <p:sp>
        <p:nvSpPr>
          <p:cNvPr id="4" name="Slide Number Placeholder 3"/>
          <p:cNvSpPr>
            <a:spLocks noGrp="1"/>
          </p:cNvSpPr>
          <p:nvPr>
            <p:ph type="sldNum" sz="quarter" idx="10"/>
          </p:nvPr>
        </p:nvSpPr>
        <p:spPr/>
        <p:txBody>
          <a:bodyPr/>
          <a:lstStyle/>
          <a:p>
            <a:fld id="{A9DFDADA-6885-904B-A070-C0A4ABCDEEED}" type="slidenum">
              <a:rPr lang="en-US" smtClean="0"/>
              <a:t>22</a:t>
            </a:fld>
            <a:endParaRPr lang="en-US"/>
          </a:p>
        </p:txBody>
      </p:sp>
    </p:spTree>
    <p:extLst>
      <p:ext uri="{BB962C8B-B14F-4D97-AF65-F5344CB8AC3E}">
        <p14:creationId xmlns:p14="http://schemas.microsoft.com/office/powerpoint/2010/main" val="853710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deployed our system in six homes for a period of two days in Seattle</a:t>
            </a:r>
            <a:r>
              <a:rPr lang="en-US" dirty="0" smtClean="0"/>
              <a:t>.</a:t>
            </a:r>
          </a:p>
          <a:p>
            <a:endParaRPr lang="en-US" dirty="0" smtClean="0"/>
          </a:p>
          <a:p>
            <a:r>
              <a:rPr lang="en-US" dirty="0" smtClean="0"/>
              <a:t>We went into the house and replaced the home</a:t>
            </a:r>
            <a:r>
              <a:rPr lang="en-US" baseline="0" dirty="0" smtClean="0"/>
              <a:t> owners Wi-Fi router with the </a:t>
            </a:r>
            <a:r>
              <a:rPr lang="en-US" baseline="0" dirty="0" err="1" smtClean="0"/>
              <a:t>PoWiFi</a:t>
            </a:r>
            <a:r>
              <a:rPr lang="en-US" baseline="0" dirty="0" smtClean="0"/>
              <a:t> router. The router was setup in the same configuration as the user’s Wi-Fi router. PoWi-Fi also setup to do the opportunistic multi-channel transmissions that I described earlier. </a:t>
            </a:r>
          </a:p>
          <a:p>
            <a:endParaRPr lang="en-US" baseline="0" dirty="0" smtClean="0"/>
          </a:p>
          <a:p>
            <a:r>
              <a:rPr lang="en-US" dirty="0" smtClean="0"/>
              <a:t>We observed that the system was able to consistently achieve greater</a:t>
            </a:r>
            <a:r>
              <a:rPr lang="en-US" baseline="0" dirty="0" smtClean="0"/>
              <a:t> than 80% channel occupancy. Which means that even in real work scenarios we can successfully deliver power.</a:t>
            </a:r>
          </a:p>
          <a:p>
            <a:endParaRPr lang="en-US" dirty="0" smtClean="0"/>
          </a:p>
          <a:p>
            <a:r>
              <a:rPr lang="en-US" dirty="0" smtClean="0"/>
              <a:t>The home users did not experience</a:t>
            </a:r>
            <a:r>
              <a:rPr lang="en-US" baseline="0" dirty="0" smtClean="0"/>
              <a:t> any difference in their internet connectivity. </a:t>
            </a:r>
            <a:r>
              <a:rPr lang="en-US" dirty="0" smtClean="0"/>
              <a:t>More</a:t>
            </a:r>
            <a:r>
              <a:rPr lang="en-US" baseline="0" dirty="0" smtClean="0"/>
              <a:t> results on the home deployment study can be found in the paper.</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23</a:t>
            </a:fld>
            <a:endParaRPr lang="en-US"/>
          </a:p>
        </p:txBody>
      </p:sp>
    </p:spTree>
    <p:extLst>
      <p:ext uri="{BB962C8B-B14F-4D97-AF65-F5344CB8AC3E}">
        <p14:creationId xmlns:p14="http://schemas.microsoft.com/office/powerpoint/2010/main" val="2002254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In the demo video I showed you a prototype with an E-ink display, accelerometer and a micro-controller</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24</a:t>
            </a:fld>
            <a:endParaRPr lang="en-US"/>
          </a:p>
        </p:txBody>
      </p:sp>
    </p:spTree>
    <p:extLst>
      <p:ext uri="{BB962C8B-B14F-4D97-AF65-F5344CB8AC3E}">
        <p14:creationId xmlns:p14="http://schemas.microsoft.com/office/powerpoint/2010/main" val="13525680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that, we also built a battery-free temperature sensor, battery-free camera and battery chargers for two of the most commonly used batteries.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get a sense of kind of performance we can expect form a Wi-Fi powered devices, we placed the sensors at different distances from a router. The router was setup to continuously transmit</a:t>
            </a:r>
            <a:r>
              <a:rPr lang="en-US" sz="1200" kern="1200" baseline="0" dirty="0" smtClean="0">
                <a:solidFill>
                  <a:schemeClr val="tx1"/>
                </a:solidFill>
                <a:effectLst/>
                <a:latin typeface="+mn-lt"/>
                <a:ea typeface="+mn-ea"/>
                <a:cs typeface="+mn-cs"/>
              </a:rPr>
              <a:t> using the </a:t>
            </a:r>
            <a:r>
              <a:rPr lang="en-US" sz="1200" kern="1200" dirty="0" smtClean="0">
                <a:solidFill>
                  <a:schemeClr val="tx1"/>
                </a:solidFill>
                <a:effectLst/>
                <a:latin typeface="+mn-lt"/>
                <a:ea typeface="+mn-ea"/>
                <a:cs typeface="+mn-cs"/>
              </a:rPr>
              <a:t>opportunistic multi-frequency transmission that I described earlier. The router was transmitting</a:t>
            </a:r>
            <a:r>
              <a:rPr lang="en-US" sz="1200" kern="1200" baseline="0" dirty="0" smtClean="0">
                <a:solidFill>
                  <a:schemeClr val="tx1"/>
                </a:solidFill>
                <a:effectLst/>
                <a:latin typeface="+mn-lt"/>
                <a:ea typeface="+mn-ea"/>
                <a:cs typeface="+mn-cs"/>
              </a:rPr>
              <a:t> at</a:t>
            </a:r>
            <a:r>
              <a:rPr lang="en-US" sz="1200" kern="1200" dirty="0" smtClean="0">
                <a:solidFill>
                  <a:schemeClr val="tx1"/>
                </a:solidFill>
                <a:effectLst/>
                <a:latin typeface="+mn-lt"/>
                <a:ea typeface="+mn-ea"/>
                <a:cs typeface="+mn-cs"/>
              </a:rPr>
              <a:t> 4 W EIRP power, which is within the legal limits in the US </a:t>
            </a:r>
            <a:endParaRPr lang="en-US" b="0" baseline="0" dirty="0" smtClean="0"/>
          </a:p>
        </p:txBody>
      </p:sp>
      <p:sp>
        <p:nvSpPr>
          <p:cNvPr id="4" name="Slide Number Placeholder 3"/>
          <p:cNvSpPr>
            <a:spLocks noGrp="1"/>
          </p:cNvSpPr>
          <p:nvPr>
            <p:ph type="sldNum" sz="quarter" idx="10"/>
          </p:nvPr>
        </p:nvSpPr>
        <p:spPr/>
        <p:txBody>
          <a:bodyPr/>
          <a:lstStyle/>
          <a:p>
            <a:fld id="{070C29BD-ECBB-4378-9DF3-B5BC4D0B6473}" type="slidenum">
              <a:rPr lang="en-US" smtClean="0"/>
              <a:t>25</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 with the temperature sensor. In the graph on the x-axis we have distance and on the y axis we are plotting the number of temp. readings /second</a:t>
            </a:r>
          </a:p>
          <a:p>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26</a:t>
            </a:fld>
            <a:endParaRPr lang="en-US"/>
          </a:p>
        </p:txBody>
      </p:sp>
    </p:spTree>
    <p:extLst>
      <p:ext uri="{BB962C8B-B14F-4D97-AF65-F5344CB8AC3E}">
        <p14:creationId xmlns:p14="http://schemas.microsoft.com/office/powerpoint/2010/main" val="428518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see that when we are close to the router we get about 30-40 reading a second and even at the max. operating range we get a reading every 4 second. This is sufficient for most applications.</a:t>
            </a:r>
          </a:p>
          <a:p>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27</a:t>
            </a:fld>
            <a:endParaRPr lang="en-US"/>
          </a:p>
        </p:txBody>
      </p:sp>
    </p:spTree>
    <p:extLst>
      <p:ext uri="{BB962C8B-B14F-4D97-AF65-F5344CB8AC3E}">
        <p14:creationId xmlns:p14="http://schemas.microsoft.com/office/powerpoint/2010/main" val="160292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in the case of a camera.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 the y-axis I am going to plot the time between successive frames.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28</a:t>
            </a:fld>
            <a:endParaRPr lang="en-US"/>
          </a:p>
        </p:txBody>
      </p:sp>
    </p:spTree>
    <p:extLst>
      <p:ext uri="{BB962C8B-B14F-4D97-AF65-F5344CB8AC3E}">
        <p14:creationId xmlns:p14="http://schemas.microsoft.com/office/powerpoint/2010/main" val="99419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again you can see that the camera is very responsive when close to the router a few minutes between images and drops to about half an hour between images at the maximum operating range of 23 feet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29</a:t>
            </a:fld>
            <a:endParaRPr lang="en-US"/>
          </a:p>
        </p:txBody>
      </p:sp>
    </p:spTree>
    <p:extLst>
      <p:ext uri="{BB962C8B-B14F-4D97-AF65-F5344CB8AC3E}">
        <p14:creationId xmlns:p14="http://schemas.microsoft.com/office/powerpoint/2010/main" val="13235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Wi-Fi is</a:t>
            </a:r>
            <a:r>
              <a:rPr lang="en-US" baseline="0" dirty="0" smtClean="0"/>
              <a:t> a great fit because it is all around us. Be it homes or offices, there is Wi-Fi connectivity at most places. </a:t>
            </a:r>
          </a:p>
          <a:p>
            <a:endParaRPr lang="en-US" baseline="0" dirty="0" smtClean="0"/>
          </a:p>
          <a:p>
            <a:r>
              <a:rPr lang="en-US" baseline="0" dirty="0" smtClean="0"/>
              <a:t>Second, give the economy of scale of Wi-Fi, Wi-Fi chipsets have become very inexpensive. In fact you can buy a Wi-Fi chip for just a dollar</a:t>
            </a:r>
          </a:p>
          <a:p>
            <a:endParaRPr lang="en-US" baseline="0" dirty="0" smtClean="0"/>
          </a:p>
          <a:p>
            <a:r>
              <a:rPr lang="en-US" baseline="0" dirty="0" smtClean="0"/>
              <a:t>Finally, most sensors and devices today support Wi-Fi and Bluetooth and hence have 2.4 GHz antennas. In principle we can repurpose these antennas for providing power and have a negligible impact on the size of the device.</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3</a:t>
            </a:fld>
            <a:endParaRPr lang="en-US"/>
          </a:p>
        </p:txBody>
      </p:sp>
    </p:spTree>
    <p:extLst>
      <p:ext uri="{BB962C8B-B14F-4D97-AF65-F5344CB8AC3E}">
        <p14:creationId xmlns:p14="http://schemas.microsoft.com/office/powerpoint/2010/main" val="1440400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 greyscale VGA quality image of the Rubik cube taken by the camera.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may wonder, where can I use this camera which gives me an image every few minutes or half an hour. (p) </a:t>
            </a:r>
          </a:p>
          <a:p>
            <a:r>
              <a:rPr lang="en-US" sz="1200" kern="1200" dirty="0" smtClean="0">
                <a:solidFill>
                  <a:schemeClr val="tx1"/>
                </a:solidFill>
                <a:effectLst/>
                <a:latin typeface="+mn-lt"/>
                <a:ea typeface="+mn-ea"/>
                <a:cs typeface="+mn-cs"/>
              </a:rPr>
              <a:t>Since it is Wi-Fi powered, this camera can work in non line of sight scenarios such as through walls and concrete. So you can imagine putting this camera in hard to reach places like walls and attics to detect pipe leaks and structural integrity. Once it’s embedded, it will function forever</a:t>
            </a:r>
          </a:p>
          <a:p>
            <a:r>
              <a:rPr lang="en-US" sz="1200" kern="1200" dirty="0" smtClean="0">
                <a:solidFill>
                  <a:schemeClr val="tx1"/>
                </a:solidFill>
                <a:effectLst/>
                <a:latin typeface="+mn-lt"/>
                <a:ea typeface="+mn-ea"/>
                <a:cs typeface="+mn-cs"/>
              </a:rPr>
              <a:t>Alternatively, we can pair this with a low power motion detector which can trigger the camera to capture an image whenever it detects a motion.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30</a:t>
            </a:fld>
            <a:endParaRPr lang="en-US"/>
          </a:p>
        </p:txBody>
      </p:sp>
    </p:spTree>
    <p:extLst>
      <p:ext uri="{BB962C8B-B14F-4D97-AF65-F5344CB8AC3E}">
        <p14:creationId xmlns:p14="http://schemas.microsoft.com/office/powerpoint/2010/main" val="9446431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we wanted to see if we can transform the Wi-Fi router into a wireless charging hotspot. We designed a USB charger which converts Wi-Fi signals into USB compliant DC power. We used this device to charge a wearable device such as the Jawbone UP24.</a:t>
            </a:r>
          </a:p>
          <a:p>
            <a:r>
              <a:rPr lang="en-US" sz="1200" kern="1200" dirty="0" smtClean="0">
                <a:solidFill>
                  <a:schemeClr val="tx1"/>
                </a:solidFill>
                <a:effectLst/>
                <a:latin typeface="+mn-lt"/>
                <a:ea typeface="+mn-ea"/>
                <a:cs typeface="+mn-cs"/>
              </a:rPr>
              <a:t>When the Jawbone was placed at a distance of 5 cm from the PoWi-Fi router, it went from a dead battery to 40% within two and half hours. </a:t>
            </a:r>
          </a:p>
          <a:p>
            <a:r>
              <a:rPr lang="en-US" sz="1200" kern="1200" dirty="0" smtClean="0">
                <a:solidFill>
                  <a:schemeClr val="tx1"/>
                </a:solidFill>
                <a:effectLst/>
                <a:latin typeface="+mn-lt"/>
                <a:ea typeface="+mn-ea"/>
                <a:cs typeface="+mn-cs"/>
              </a:rPr>
              <a:t>You can imagine that at night you can place your wearable device next your Wi-Fi router and every night the battery gets topped off and you never have to manually plug in the device. And the cool thing here is that since these devices have a 2.4 GHz antenna for Bluetooth, all the manufacturer needs to do is to add a tiny harvesting IC.</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31</a:t>
            </a:fld>
            <a:endParaRPr lang="en-US"/>
          </a:p>
        </p:txBody>
      </p:sp>
    </p:spTree>
    <p:extLst>
      <p:ext uri="{BB962C8B-B14F-4D97-AF65-F5344CB8AC3E}">
        <p14:creationId xmlns:p14="http://schemas.microsoft.com/office/powerpoint/2010/main" val="61038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conclude, I have talked about power over Wi-Fi, the first system which can deliver power to low power sensors using existing Wi-Fi chipsets. (p)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deployed the PoWi-Fi system in six homes and showed that it has negligible impact on the Wi-Fi performance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Finally, building on this we prototyped the the first camera, temperature sensors, battery and USB charger which are all powered from existing Wi-Fi chipsets.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DFDADA-6885-904B-A070-C0A4ABCDEEED}" type="slidenum">
              <a:rPr lang="en-US" smtClean="0"/>
              <a:t>32</a:t>
            </a:fld>
            <a:endParaRPr lang="en-US"/>
          </a:p>
        </p:txBody>
      </p:sp>
    </p:spTree>
    <p:extLst>
      <p:ext uri="{BB962C8B-B14F-4D97-AF65-F5344CB8AC3E}">
        <p14:creationId xmlns:p14="http://schemas.microsoft.com/office/powerpoint/2010/main" val="212856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and I will be happy to answer questions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0C29BD-ECBB-4378-9DF3-B5BC4D0B6473}" type="slidenum">
              <a:rPr lang="en-US" smtClean="0"/>
              <a:t>33</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great but it</a:t>
            </a:r>
            <a:r>
              <a:rPr lang="en-US" baseline="0" dirty="0" smtClean="0"/>
              <a:t> turns out that this is a hard problem. </a:t>
            </a:r>
            <a:r>
              <a:rPr lang="en-US" dirty="0" smtClean="0"/>
              <a:t>Wi-Fi has been </a:t>
            </a:r>
            <a:r>
              <a:rPr lang="en-US" baseline="0" dirty="0" smtClean="0"/>
              <a:t>designed for communication and not power delivery. (P)</a:t>
            </a:r>
          </a:p>
          <a:p>
            <a:endParaRPr lang="en-US" baseline="0" dirty="0" smtClean="0"/>
          </a:p>
          <a:p>
            <a:r>
              <a:rPr lang="en-US" baseline="0" dirty="0" smtClean="0"/>
              <a:t>To see this, we placed a harvesting device next to a commodity Wi-Fi router and set the router to transmit packets. Here I am going to show the voltage observed at the harvester. On the x axis we have time and we are plotting the voltage on the y-axis.</a:t>
            </a:r>
          </a:p>
          <a:p>
            <a:endParaRPr lang="en-US" baseline="0" dirty="0" smtClean="0"/>
          </a:p>
          <a:p>
            <a:r>
              <a:rPr lang="en-US" baseline="0" dirty="0" smtClean="0"/>
              <a:t>The black line is the minimum voltage of 300mV which is required to even start the device. </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4</a:t>
            </a:fld>
            <a:endParaRPr lang="en-US"/>
          </a:p>
        </p:txBody>
      </p:sp>
    </p:spTree>
    <p:extLst>
      <p:ext uri="{BB962C8B-B14F-4D97-AF65-F5344CB8AC3E}">
        <p14:creationId xmlns:p14="http://schemas.microsoft.com/office/powerpoint/2010/main" val="2194401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red line is the voltage observed at the harvester. As you can see the voltage never reaches the minimum threshold of 300 mV and we could never turn on the device. The reason for this is that Wi-Fi transmissions are not continuous in nature.  </a:t>
            </a:r>
            <a:endParaRPr lang="en-US" dirty="0"/>
          </a:p>
        </p:txBody>
      </p:sp>
      <p:sp>
        <p:nvSpPr>
          <p:cNvPr id="4" name="Slide Number Placeholder 3"/>
          <p:cNvSpPr>
            <a:spLocks noGrp="1"/>
          </p:cNvSpPr>
          <p:nvPr>
            <p:ph type="sldNum" sz="quarter" idx="10"/>
          </p:nvPr>
        </p:nvSpPr>
        <p:spPr/>
        <p:txBody>
          <a:bodyPr/>
          <a:lstStyle/>
          <a:p>
            <a:fld id="{A9DFDADA-6885-904B-A070-C0A4ABCDEEED}" type="slidenum">
              <a:rPr lang="en-US" smtClean="0"/>
              <a:t>5</a:t>
            </a:fld>
            <a:endParaRPr lang="en-US"/>
          </a:p>
        </p:txBody>
      </p:sp>
    </p:spTree>
    <p:extLst>
      <p:ext uri="{BB962C8B-B14F-4D97-AF65-F5344CB8AC3E}">
        <p14:creationId xmlns:p14="http://schemas.microsoft.com/office/powerpoint/2010/main" val="1591273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why this happens</a:t>
            </a:r>
            <a:r>
              <a:rPr lang="en-US" baseline="0" dirty="0" smtClean="0"/>
              <a:t>, h</a:t>
            </a:r>
            <a:r>
              <a:rPr lang="en-US" dirty="0" smtClean="0"/>
              <a:t>ere are the underlying</a:t>
            </a:r>
            <a:r>
              <a:rPr lang="en-US" baseline="0" dirty="0" smtClean="0"/>
              <a:t> Wi-Fi transmissions which results in the observed voltage. Whenever there are </a:t>
            </a:r>
            <a:r>
              <a:rPr lang="en-US" b="1" baseline="0" dirty="0" smtClean="0"/>
              <a:t>MAC silent periods </a:t>
            </a:r>
            <a:r>
              <a:rPr lang="en-US" b="0" baseline="0" dirty="0" smtClean="0"/>
              <a:t>to allow other Wi-Fi devices to share the channel, </a:t>
            </a:r>
            <a:r>
              <a:rPr lang="en-US" baseline="0" dirty="0" smtClean="0"/>
              <a:t>the energy leaks and we can never reach the required voltage threshold. </a:t>
            </a:r>
          </a:p>
          <a:p>
            <a:endParaRPr lang="en-US" baseline="0" dirty="0" smtClean="0"/>
          </a:p>
          <a:p>
            <a:r>
              <a:rPr lang="en-US" b="0" baseline="0" dirty="0" smtClean="0"/>
              <a:t>So the key take away from this is that if we want to deliver power to a device, then we have to to transmit continuously </a:t>
            </a:r>
            <a:r>
              <a:rPr lang="en-US" b="0" baseline="0" dirty="0" smtClean="0">
                <a:solidFill>
                  <a:srgbClr val="00B050"/>
                </a:solidFill>
              </a:rPr>
              <a:t>without any gaps</a:t>
            </a:r>
          </a:p>
        </p:txBody>
      </p:sp>
      <p:sp>
        <p:nvSpPr>
          <p:cNvPr id="4" name="Slide Number Placeholder 3"/>
          <p:cNvSpPr>
            <a:spLocks noGrp="1"/>
          </p:cNvSpPr>
          <p:nvPr>
            <p:ph type="sldNum" sz="quarter" idx="10"/>
          </p:nvPr>
        </p:nvSpPr>
        <p:spPr/>
        <p:txBody>
          <a:bodyPr/>
          <a:lstStyle/>
          <a:p>
            <a:fld id="{A9DFDADA-6885-904B-A070-C0A4ABCDEEED}" type="slidenum">
              <a:rPr lang="en-US" smtClean="0"/>
              <a:t>6</a:t>
            </a:fld>
            <a:endParaRPr lang="en-US"/>
          </a:p>
        </p:txBody>
      </p:sp>
    </p:spTree>
    <p:extLst>
      <p:ext uri="{BB962C8B-B14F-4D97-AF65-F5344CB8AC3E}">
        <p14:creationId xmlns:p14="http://schemas.microsoft.com/office/powerpoint/2010/main" val="2902860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But it turns out that if we transmit continuously, we are going to jam the wireless channel for every other device and deteriorate the Wi-Fi network. (p)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To empirically understand this phenomena, we did a simple experiment. We setup a UDP connection between a Wi-Fi router and and a client using iperf. On the x axis I am going to plot the bit rate used for transmission and on the y-axis I am going to show the UDP throughput of the network. Here are the results when there is no power delivery happening. As expected, the throughput increases with bit rate.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Next we are going to transmit continuously to provide power</a:t>
            </a:r>
          </a:p>
        </p:txBody>
      </p:sp>
      <p:sp>
        <p:nvSpPr>
          <p:cNvPr id="4" name="Slide Number Placeholder 3"/>
          <p:cNvSpPr>
            <a:spLocks noGrp="1"/>
          </p:cNvSpPr>
          <p:nvPr>
            <p:ph type="sldNum" sz="quarter" idx="10"/>
          </p:nvPr>
        </p:nvSpPr>
        <p:spPr/>
        <p:txBody>
          <a:bodyPr/>
          <a:lstStyle/>
          <a:p>
            <a:fld id="{070C29BD-ECBB-4378-9DF3-B5BC4D0B6473}" type="slidenum">
              <a:rPr lang="en-US" smtClean="0"/>
              <a:t>7</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baseline="0" dirty="0" smtClean="0"/>
              <a:t>Here are the results. We see that the continuous transmissions kills the performance of the network. </a:t>
            </a:r>
          </a:p>
          <a:p>
            <a:endParaRPr lang="en-US" b="0" baseline="0" dirty="0" smtClean="0"/>
          </a:p>
          <a:p>
            <a:r>
              <a:rPr lang="en-US" b="0" baseline="0" dirty="0" smtClean="0"/>
              <a:t>So, There is a fundamental tradeoff between wireless power delivery and Wi-Fi performance.</a:t>
            </a:r>
          </a:p>
          <a:p>
            <a:endParaRPr lang="en-US" b="1" baseline="0" dirty="0" smtClean="0"/>
          </a:p>
        </p:txBody>
      </p:sp>
      <p:sp>
        <p:nvSpPr>
          <p:cNvPr id="4" name="Slide Number Placeholder 3"/>
          <p:cNvSpPr>
            <a:spLocks noGrp="1"/>
          </p:cNvSpPr>
          <p:nvPr>
            <p:ph type="sldNum" sz="quarter" idx="10"/>
          </p:nvPr>
        </p:nvSpPr>
        <p:spPr/>
        <p:txBody>
          <a:bodyPr/>
          <a:lstStyle/>
          <a:p>
            <a:fld id="{070C29BD-ECBB-4378-9DF3-B5BC4D0B6473}" type="slidenum">
              <a:rPr lang="en-US" smtClean="0"/>
              <a:t>8</a:t>
            </a:fld>
            <a:endParaRPr lang="en-US"/>
          </a:p>
        </p:txBody>
      </p:sp>
    </p:spTree>
    <p:extLst>
      <p:ext uri="{BB962C8B-B14F-4D97-AF65-F5344CB8AC3E}">
        <p14:creationId xmlns:p14="http://schemas.microsoft.com/office/powerpoint/2010/main" val="189112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talk I am going to present power our technique called power over Wi-Fi which addresses this tradeoff.</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Power over Wi-Fi is the first system that can deliver power to low power devices using existing Wi-Fi chipset. We accomplish this by imitating continuous transmission without degrading Wi-Fi performance. (p)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deploy our system in real world scenarios in homes for a period of time and saw that it did not significantly degrade the performance of the network. (p)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building on this, we prototyped the first Wi-Fi power temperature sensor, cameras, battery chargers and USB chargers which are all powered from existing Wi-Fi chipsets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0C29BD-ECBB-4378-9DF3-B5BC4D0B6473}" type="slidenum">
              <a:rPr lang="en-US" smtClean="0"/>
              <a:t>9</a:t>
            </a:fld>
            <a:endParaRPr lang="en-US"/>
          </a:p>
        </p:txBody>
      </p:sp>
    </p:spTree>
    <p:extLst>
      <p:ext uri="{BB962C8B-B14F-4D97-AF65-F5344CB8AC3E}">
        <p14:creationId xmlns:p14="http://schemas.microsoft.com/office/powerpoint/2010/main" val="762817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012C6-A78A-0045-8506-E33E77A61FD8}"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159477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012C6-A78A-0045-8506-E33E77A61FD8}"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476356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012C6-A78A-0045-8506-E33E77A61FD8}"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30240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012C6-A78A-0045-8506-E33E77A61FD8}"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70204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012C6-A78A-0045-8506-E33E77A61FD8}" type="datetimeFigureOut">
              <a:rPr lang="en-US" smtClean="0"/>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988822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012C6-A78A-0045-8506-E33E77A61FD8}"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190529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012C6-A78A-0045-8506-E33E77A61FD8}" type="datetimeFigureOut">
              <a:rPr lang="en-US" smtClean="0"/>
              <a:t>2/23/16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11965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012C6-A78A-0045-8506-E33E77A61FD8}" type="datetimeFigureOut">
              <a:rPr lang="en-US" smtClean="0"/>
              <a:t>2/23/16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205105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012C6-A78A-0045-8506-E33E77A61FD8}" type="datetimeFigureOut">
              <a:rPr lang="en-US" smtClean="0"/>
              <a:t>2/23/16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72107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012C6-A78A-0045-8506-E33E77A61FD8}"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89784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012C6-A78A-0045-8506-E33E77A61FD8}" type="datetimeFigureOut">
              <a:rPr lang="en-US" smtClean="0"/>
              <a:t>2/23/16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D9816A-FDF4-A74D-ABEB-5254E4656AD0}" type="slidenum">
              <a:rPr lang="en-US" smtClean="0"/>
              <a:t>‹#›</a:t>
            </a:fld>
            <a:endParaRPr lang="en-US"/>
          </a:p>
        </p:txBody>
      </p:sp>
    </p:spTree>
    <p:extLst>
      <p:ext uri="{BB962C8B-B14F-4D97-AF65-F5344CB8AC3E}">
        <p14:creationId xmlns:p14="http://schemas.microsoft.com/office/powerpoint/2010/main" val="18349788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6012C6-A78A-0045-8506-E33E77A61FD8}" type="datetimeFigureOut">
              <a:rPr lang="en-US" smtClean="0"/>
              <a:t>2/23/16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D9816A-FDF4-A74D-ABEB-5254E4656AD0}" type="slidenum">
              <a:rPr lang="en-US" smtClean="0"/>
              <a:t>‹#›</a:t>
            </a:fld>
            <a:endParaRPr lang="en-US"/>
          </a:p>
        </p:txBody>
      </p:sp>
    </p:spTree>
    <p:extLst>
      <p:ext uri="{BB962C8B-B14F-4D97-AF65-F5344CB8AC3E}">
        <p14:creationId xmlns:p14="http://schemas.microsoft.com/office/powerpoint/2010/main" val="108310026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chart" Target="../charts/chart14.xml"/><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chart" Target="../charts/chart15.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jp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7588"/>
            <a:ext cx="9144000" cy="1470025"/>
          </a:xfrm>
        </p:spPr>
        <p:txBody>
          <a:bodyPr>
            <a:normAutofit/>
          </a:bodyPr>
          <a:lstStyle/>
          <a:p>
            <a:r>
              <a:rPr lang="en-US" dirty="0" smtClean="0">
                <a:solidFill>
                  <a:schemeClr val="bg1"/>
                </a:solidFill>
                <a:latin typeface="Helvetica"/>
                <a:cs typeface="Helvetica"/>
              </a:rPr>
              <a:t>Powering the next billion devices with Wi-Fi</a:t>
            </a:r>
            <a:endParaRPr lang="en-US" dirty="0">
              <a:solidFill>
                <a:schemeClr val="bg1"/>
              </a:solidFill>
              <a:latin typeface="Helvetica"/>
              <a:cs typeface="Helvetica"/>
            </a:endParaRPr>
          </a:p>
        </p:txBody>
      </p:sp>
      <p:sp>
        <p:nvSpPr>
          <p:cNvPr id="3" name="Subtitle 2"/>
          <p:cNvSpPr>
            <a:spLocks noGrp="1"/>
          </p:cNvSpPr>
          <p:nvPr>
            <p:ph type="subTitle" idx="1"/>
          </p:nvPr>
        </p:nvSpPr>
        <p:spPr>
          <a:xfrm>
            <a:off x="0" y="3818964"/>
            <a:ext cx="9144000" cy="1981200"/>
          </a:xfrm>
        </p:spPr>
        <p:txBody>
          <a:bodyPr anchor="ctr">
            <a:normAutofit/>
          </a:bodyPr>
          <a:lstStyle/>
          <a:p>
            <a:r>
              <a:rPr lang="en-US" sz="2400" dirty="0">
                <a:solidFill>
                  <a:srgbClr val="FFC000"/>
                </a:solidFill>
                <a:latin typeface="Helvetica"/>
                <a:cs typeface="Helvetica"/>
              </a:rPr>
              <a:t>Vamsi </a:t>
            </a:r>
            <a:r>
              <a:rPr lang="en-US" sz="2400" dirty="0" smtClean="0">
                <a:solidFill>
                  <a:srgbClr val="FFC000"/>
                </a:solidFill>
                <a:latin typeface="Helvetica"/>
                <a:cs typeface="Helvetica"/>
              </a:rPr>
              <a:t>Talla</a:t>
            </a:r>
            <a:r>
              <a:rPr lang="en-US" sz="2400" dirty="0" smtClean="0">
                <a:solidFill>
                  <a:schemeClr val="bg1"/>
                </a:solidFill>
                <a:latin typeface="Helvetica"/>
                <a:cs typeface="Helvetica"/>
              </a:rPr>
              <a:t>, Bryce </a:t>
            </a:r>
            <a:r>
              <a:rPr lang="en-US" sz="2400" dirty="0">
                <a:solidFill>
                  <a:schemeClr val="bg1"/>
                </a:solidFill>
                <a:latin typeface="Helvetica"/>
                <a:cs typeface="Helvetica"/>
              </a:rPr>
              <a:t>Kellogg, </a:t>
            </a:r>
            <a:r>
              <a:rPr lang="en-US" sz="2400" dirty="0" smtClean="0">
                <a:solidFill>
                  <a:schemeClr val="bg1"/>
                </a:solidFill>
                <a:latin typeface="Helvetica"/>
                <a:cs typeface="Helvetica"/>
              </a:rPr>
              <a:t>Ben Ransford, Saman </a:t>
            </a:r>
            <a:r>
              <a:rPr lang="en-US" sz="2400" dirty="0">
                <a:solidFill>
                  <a:schemeClr val="bg1"/>
                </a:solidFill>
                <a:latin typeface="Helvetica"/>
                <a:cs typeface="Helvetica"/>
              </a:rPr>
              <a:t>Naderiparizi, </a:t>
            </a:r>
            <a:r>
              <a:rPr lang="en-US" sz="2400" dirty="0" smtClean="0">
                <a:solidFill>
                  <a:schemeClr val="bg1"/>
                </a:solidFill>
                <a:latin typeface="Helvetica"/>
                <a:cs typeface="Helvetica"/>
              </a:rPr>
              <a:t>Shyam </a:t>
            </a:r>
            <a:r>
              <a:rPr lang="en-US" sz="2400" dirty="0">
                <a:solidFill>
                  <a:schemeClr val="bg1"/>
                </a:solidFill>
                <a:latin typeface="Helvetica"/>
                <a:cs typeface="Helvetica"/>
              </a:rPr>
              <a:t>Gollakota and </a:t>
            </a:r>
            <a:r>
              <a:rPr lang="en-US" sz="2400" dirty="0" smtClean="0">
                <a:solidFill>
                  <a:schemeClr val="bg1"/>
                </a:solidFill>
                <a:latin typeface="Helvetica"/>
                <a:cs typeface="Helvetica"/>
              </a:rPr>
              <a:t>Josh Smith</a:t>
            </a:r>
          </a:p>
          <a:p>
            <a:endParaRPr lang="en-US" sz="2400" dirty="0">
              <a:solidFill>
                <a:schemeClr val="bg1"/>
              </a:solidFill>
              <a:latin typeface="Helvetica"/>
              <a:cs typeface="Helvetica"/>
            </a:endParaRPr>
          </a:p>
          <a:p>
            <a:r>
              <a:rPr lang="en-US" sz="2400" dirty="0" smtClean="0">
                <a:solidFill>
                  <a:schemeClr val="bg1"/>
                </a:solidFill>
                <a:latin typeface="Helvetica"/>
                <a:cs typeface="Helvetica"/>
              </a:rPr>
              <a:t>University of Washington</a:t>
            </a:r>
          </a:p>
        </p:txBody>
      </p:sp>
    </p:spTree>
    <p:extLst>
      <p:ext uri="{BB962C8B-B14F-4D97-AF65-F5344CB8AC3E}">
        <p14:creationId xmlns:p14="http://schemas.microsoft.com/office/powerpoint/2010/main" val="21156913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071" y="473348"/>
            <a:ext cx="8486149" cy="5911305"/>
          </a:xfrm>
        </p:spPr>
        <p:txBody>
          <a:bodyPr>
            <a:noAutofit/>
          </a:bodyPr>
          <a:lstStyle/>
          <a:p>
            <a:r>
              <a:rPr lang="en-US" sz="3400" b="1" dirty="0">
                <a:latin typeface="Calibri" charset="0"/>
                <a:ea typeface="Calibri" charset="0"/>
                <a:cs typeface="Calibri" charset="0"/>
              </a:rPr>
              <a:t>Opportunistic</a:t>
            </a:r>
            <a:r>
              <a:rPr lang="en-US" sz="3400" b="1" dirty="0" smtClean="0">
                <a:latin typeface="Calibri" charset="0"/>
                <a:ea typeface="Calibri" charset="0"/>
                <a:cs typeface="Calibri" charset="0"/>
              </a:rPr>
              <a:t> multi-channel transmissions: </a:t>
            </a:r>
            <a:r>
              <a:rPr lang="en-US" sz="3400" dirty="0" smtClean="0">
                <a:latin typeface="Calibri" charset="0"/>
                <a:ea typeface="Calibri" charset="0"/>
                <a:cs typeface="Calibri" charset="0"/>
              </a:rPr>
              <a:t>Imitate continuous transmissions without affecting Wi-Fi network</a:t>
            </a:r>
          </a:p>
          <a:p>
            <a:pPr marL="0" indent="0">
              <a:buNone/>
            </a:pP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Duty cycle aware </a:t>
            </a:r>
            <a:r>
              <a:rPr lang="en-US" sz="3400" b="1" dirty="0" smtClean="0">
                <a:latin typeface="Calibri" charset="0"/>
                <a:ea typeface="Calibri" charset="0"/>
                <a:cs typeface="Calibri" charset="0"/>
              </a:rPr>
              <a:t>transmissions: </a:t>
            </a:r>
            <a:r>
              <a:rPr lang="en-US" sz="3400" dirty="0" smtClean="0">
                <a:latin typeface="Calibri" charset="0"/>
                <a:ea typeface="Calibri" charset="0"/>
                <a:cs typeface="Calibri" charset="0"/>
              </a:rPr>
              <a:t>Reduce channels occupancy due to power packet</a:t>
            </a: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Scalable power </a:t>
            </a:r>
            <a:r>
              <a:rPr lang="en-US" sz="3400" b="1" dirty="0" smtClean="0">
                <a:latin typeface="Calibri" charset="0"/>
                <a:ea typeface="Calibri" charset="0"/>
                <a:cs typeface="Calibri" charset="0"/>
              </a:rPr>
              <a:t>protocols: </a:t>
            </a:r>
            <a:r>
              <a:rPr lang="en-US" sz="3400" dirty="0" smtClean="0">
                <a:latin typeface="Calibri" charset="0"/>
                <a:ea typeface="Calibri" charset="0"/>
                <a:cs typeface="Calibri" charset="0"/>
              </a:rPr>
              <a:t>Allows to scale with multiple PoWi-Fi routers</a:t>
            </a:r>
            <a:endParaRPr lang="en-US" sz="3400" dirty="0">
              <a:latin typeface="Calibri" charset="0"/>
              <a:ea typeface="Calibri" charset="0"/>
              <a:cs typeface="Calibri" charset="0"/>
            </a:endParaRPr>
          </a:p>
        </p:txBody>
      </p:sp>
      <p:sp>
        <p:nvSpPr>
          <p:cNvPr id="4" name="Rounded Rectangle 3"/>
          <p:cNvSpPr/>
          <p:nvPr/>
        </p:nvSpPr>
        <p:spPr>
          <a:xfrm>
            <a:off x="374071" y="381000"/>
            <a:ext cx="8486149" cy="1577286"/>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6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vert="horz" lIns="91440" tIns="45720" rIns="91440" bIns="45720" rtlCol="0" anchor="ctr">
            <a:noAutofit/>
          </a:bodyPr>
          <a:lstStyle/>
          <a:p>
            <a:pPr algn="ctr"/>
            <a:r>
              <a:rPr lang="en-US" sz="4000" dirty="0">
                <a:solidFill>
                  <a:srgbClr val="FFFFFF"/>
                </a:solidFill>
                <a:latin typeface="Calibri" charset="0"/>
                <a:ea typeface="Calibri" charset="0"/>
                <a:cs typeface="Calibri" charset="0"/>
              </a:rPr>
              <a:t>Opportunistic m</a:t>
            </a:r>
            <a:r>
              <a:rPr lang="en-US" sz="4000" dirty="0" smtClean="0">
                <a:solidFill>
                  <a:srgbClr val="FFFFFF"/>
                </a:solidFill>
                <a:latin typeface="Calibri" charset="0"/>
                <a:ea typeface="Calibri" charset="0"/>
                <a:cs typeface="Calibri" charset="0"/>
              </a:rPr>
              <a:t>ulti-channel </a:t>
            </a:r>
            <a:r>
              <a:rPr lang="en-US" sz="4000" dirty="0">
                <a:solidFill>
                  <a:srgbClr val="FFFFFF"/>
                </a:solidFill>
                <a:latin typeface="Calibri" charset="0"/>
                <a:ea typeface="Calibri" charset="0"/>
                <a:cs typeface="Calibri" charset="0"/>
              </a:rPr>
              <a:t>transmission</a:t>
            </a:r>
          </a:p>
        </p:txBody>
      </p:sp>
      <p:cxnSp>
        <p:nvCxnSpPr>
          <p:cNvPr id="5" name="Straight Connector 4"/>
          <p:cNvCxnSpPr/>
          <p:nvPr/>
        </p:nvCxnSpPr>
        <p:spPr>
          <a:xfrm>
            <a:off x="170457" y="3787708"/>
            <a:ext cx="870012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Connector 9"/>
          <p:cNvSpPr/>
          <p:nvPr/>
        </p:nvSpPr>
        <p:spPr>
          <a:xfrm>
            <a:off x="481598" y="2989207"/>
            <a:ext cx="2389604" cy="1498639"/>
          </a:xfrm>
          <a:prstGeom prst="flowChartConnector">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1029768" y="3113783"/>
            <a:ext cx="1295400" cy="646331"/>
          </a:xfrm>
          <a:prstGeom prst="rect">
            <a:avLst/>
          </a:prstGeom>
          <a:noFill/>
        </p:spPr>
        <p:txBody>
          <a:bodyPr wrap="square" rtlCol="0">
            <a:spAutoFit/>
          </a:bodyPr>
          <a:lstStyle/>
          <a:p>
            <a:r>
              <a:rPr lang="en-US" dirty="0" smtClean="0"/>
              <a:t>2.412 GHz</a:t>
            </a:r>
          </a:p>
          <a:p>
            <a:r>
              <a:rPr lang="en-US" dirty="0" smtClean="0"/>
              <a:t>(channel 1)</a:t>
            </a:r>
            <a:endParaRPr lang="en-US" dirty="0"/>
          </a:p>
        </p:txBody>
      </p:sp>
      <p:sp>
        <p:nvSpPr>
          <p:cNvPr id="16" name="TextBox 15"/>
          <p:cNvSpPr txBox="1"/>
          <p:nvPr/>
        </p:nvSpPr>
        <p:spPr>
          <a:xfrm>
            <a:off x="4022481" y="3141377"/>
            <a:ext cx="1295400" cy="646331"/>
          </a:xfrm>
          <a:prstGeom prst="rect">
            <a:avLst/>
          </a:prstGeom>
          <a:noFill/>
        </p:spPr>
        <p:txBody>
          <a:bodyPr wrap="square" rtlCol="0">
            <a:spAutoFit/>
          </a:bodyPr>
          <a:lstStyle/>
          <a:p>
            <a:r>
              <a:rPr lang="en-US" dirty="0" smtClean="0"/>
              <a:t>2.437 GHz</a:t>
            </a:r>
          </a:p>
          <a:p>
            <a:r>
              <a:rPr lang="en-US" dirty="0" smtClean="0"/>
              <a:t>(channel 6)</a:t>
            </a:r>
            <a:endParaRPr lang="en-US" dirty="0"/>
          </a:p>
        </p:txBody>
      </p:sp>
      <p:sp>
        <p:nvSpPr>
          <p:cNvPr id="17" name="TextBox 16"/>
          <p:cNvSpPr txBox="1"/>
          <p:nvPr/>
        </p:nvSpPr>
        <p:spPr>
          <a:xfrm>
            <a:off x="6759707" y="3107631"/>
            <a:ext cx="1371600" cy="646331"/>
          </a:xfrm>
          <a:prstGeom prst="rect">
            <a:avLst/>
          </a:prstGeom>
          <a:noFill/>
        </p:spPr>
        <p:txBody>
          <a:bodyPr wrap="square" rtlCol="0">
            <a:spAutoFit/>
          </a:bodyPr>
          <a:lstStyle/>
          <a:p>
            <a:pPr algn="ctr"/>
            <a:r>
              <a:rPr lang="en-US" dirty="0" smtClean="0"/>
              <a:t>2.462 GHz</a:t>
            </a:r>
          </a:p>
          <a:p>
            <a:pPr algn="ctr"/>
            <a:r>
              <a:rPr lang="en-US" dirty="0" smtClean="0"/>
              <a:t>(channel 11)</a:t>
            </a:r>
            <a:endParaRPr lang="en-US" dirty="0"/>
          </a:p>
        </p:txBody>
      </p:sp>
      <p:sp>
        <p:nvSpPr>
          <p:cNvPr id="18" name="Down Arrow 17"/>
          <p:cNvSpPr/>
          <p:nvPr/>
        </p:nvSpPr>
        <p:spPr>
          <a:xfrm>
            <a:off x="1485900" y="2013349"/>
            <a:ext cx="381000" cy="812800"/>
          </a:xfrm>
          <a:prstGeom prst="down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a:off x="4397936" y="2010010"/>
            <a:ext cx="381000" cy="812800"/>
          </a:xfrm>
          <a:prstGeom prst="down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7239000" y="2013349"/>
            <a:ext cx="381000" cy="812800"/>
          </a:xfrm>
          <a:prstGeom prst="downArrow">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0" y="1554001"/>
            <a:ext cx="9143999" cy="459347"/>
          </a:xfrm>
          <a:prstGeom prst="rect">
            <a:avLst/>
          </a:prstGeom>
        </p:spPr>
        <p:txBody>
          <a:bodyPr wrap="square">
            <a:spAutoFit/>
          </a:bodyPr>
          <a:lstStyle/>
          <a:p>
            <a:pPr algn="ctr"/>
            <a:r>
              <a:rPr lang="en-US" sz="2400" dirty="0" smtClean="0">
                <a:solidFill>
                  <a:srgbClr val="7F3CA2"/>
                </a:solidFill>
              </a:rPr>
              <a:t>Unlikely that all frequencies are occupied at the same instance</a:t>
            </a:r>
            <a:endParaRPr lang="en-US" sz="2400" dirty="0">
              <a:solidFill>
                <a:srgbClr val="7F3CA2"/>
              </a:solidFill>
            </a:endParaRPr>
          </a:p>
        </p:txBody>
      </p:sp>
      <p:sp>
        <p:nvSpPr>
          <p:cNvPr id="25" name="Connector 24"/>
          <p:cNvSpPr/>
          <p:nvPr/>
        </p:nvSpPr>
        <p:spPr>
          <a:xfrm>
            <a:off x="6191942" y="2989207"/>
            <a:ext cx="2389604" cy="1498639"/>
          </a:xfrm>
          <a:prstGeom prst="flowChartConnector">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Connector 25"/>
          <p:cNvSpPr/>
          <p:nvPr/>
        </p:nvSpPr>
        <p:spPr>
          <a:xfrm>
            <a:off x="3377198" y="2989207"/>
            <a:ext cx="2389604" cy="1498639"/>
          </a:xfrm>
          <a:prstGeom prst="flowChartConnector">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86766" y="3804937"/>
            <a:ext cx="8763000" cy="11032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70457" y="3800471"/>
            <a:ext cx="8744943" cy="13802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3" name="Group 22"/>
          <p:cNvGrpSpPr/>
          <p:nvPr/>
        </p:nvGrpSpPr>
        <p:grpSpPr>
          <a:xfrm>
            <a:off x="246657" y="2826574"/>
            <a:ext cx="8554443" cy="2292120"/>
            <a:chOff x="-5455655" y="129765"/>
            <a:chExt cx="2957122" cy="2411854"/>
          </a:xfrm>
        </p:grpSpPr>
        <p:sp>
          <p:nvSpPr>
            <p:cNvPr id="24" name="Hexagon 23"/>
            <p:cNvSpPr/>
            <p:nvPr/>
          </p:nvSpPr>
          <p:spPr>
            <a:xfrm>
              <a:off x="-5450140" y="129765"/>
              <a:ext cx="2936450" cy="2040849"/>
            </a:xfrm>
            <a:prstGeom prst="hexagon">
              <a:avLst/>
            </a:prstGeom>
            <a:noFill/>
            <a:ln w="38100" cmpd="sng">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55655" y="1161404"/>
              <a:ext cx="2957122" cy="13802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9" name="TextBox 28"/>
          <p:cNvSpPr txBox="1"/>
          <p:nvPr/>
        </p:nvSpPr>
        <p:spPr>
          <a:xfrm>
            <a:off x="190500" y="5316422"/>
            <a:ext cx="8763000" cy="1191816"/>
          </a:xfrm>
          <a:prstGeom prst="roundRect">
            <a:avLst/>
          </a:prstGeom>
          <a:solidFill>
            <a:schemeClr val="tx1">
              <a:lumMod val="75000"/>
              <a:lumOff val="25000"/>
              <a:alpha val="90000"/>
            </a:schemeClr>
          </a:solidFill>
        </p:spPr>
        <p:txBody>
          <a:bodyPr wrap="square" rtlCol="0">
            <a:spAutoFit/>
          </a:bodyPr>
          <a:lstStyle/>
          <a:p>
            <a:pPr algn="ctr"/>
            <a:r>
              <a:rPr lang="en-US" sz="3200" dirty="0" smtClean="0">
                <a:solidFill>
                  <a:prstClr val="white"/>
                </a:solidFill>
              </a:rPr>
              <a:t>Our harvester design efficiently </a:t>
            </a:r>
            <a:r>
              <a:rPr lang="en-US" sz="3200" smtClean="0">
                <a:solidFill>
                  <a:prstClr val="white"/>
                </a:solidFill>
              </a:rPr>
              <a:t>harvests across </a:t>
            </a:r>
            <a:endParaRPr lang="en-US" sz="3200" dirty="0" smtClean="0">
              <a:solidFill>
                <a:prstClr val="white"/>
              </a:solidFill>
            </a:endParaRPr>
          </a:p>
          <a:p>
            <a:pPr algn="ctr"/>
            <a:r>
              <a:rPr lang="en-US" sz="3200" dirty="0" smtClean="0">
                <a:solidFill>
                  <a:prstClr val="white"/>
                </a:solidFill>
              </a:rPr>
              <a:t>multiple Wi-Fi channels</a:t>
            </a:r>
            <a:endParaRPr lang="en-US" sz="3200" dirty="0">
              <a:solidFill>
                <a:srgbClr val="FFFFFF"/>
              </a:solidFill>
            </a:endParaRPr>
          </a:p>
        </p:txBody>
      </p:sp>
      <p:sp>
        <p:nvSpPr>
          <p:cNvPr id="21" name="TextBox 20"/>
          <p:cNvSpPr txBox="1"/>
          <p:nvPr/>
        </p:nvSpPr>
        <p:spPr>
          <a:xfrm>
            <a:off x="190500" y="4316829"/>
            <a:ext cx="8763000" cy="595908"/>
          </a:xfrm>
          <a:prstGeom prst="roundRect">
            <a:avLst/>
          </a:prstGeom>
          <a:solidFill>
            <a:schemeClr val="tx1">
              <a:lumMod val="75000"/>
              <a:lumOff val="25000"/>
              <a:alpha val="90000"/>
            </a:schemeClr>
          </a:solidFill>
        </p:spPr>
        <p:txBody>
          <a:bodyPr wrap="square" rtlCol="0">
            <a:spAutoFit/>
          </a:bodyPr>
          <a:lstStyle/>
          <a:p>
            <a:pPr algn="ctr"/>
            <a:r>
              <a:rPr lang="en-US" sz="2900" dirty="0">
                <a:solidFill>
                  <a:schemeClr val="bg1"/>
                </a:solidFill>
              </a:rPr>
              <a:t>Imitate continuous transmission across 3 Wi-Fi channels</a:t>
            </a:r>
          </a:p>
        </p:txBody>
      </p:sp>
    </p:spTree>
    <p:extLst>
      <p:ext uri="{BB962C8B-B14F-4D97-AF65-F5344CB8AC3E}">
        <p14:creationId xmlns:p14="http://schemas.microsoft.com/office/powerpoint/2010/main" val="2520864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p:bldP spid="29"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vert="horz" lIns="91440" tIns="45720" rIns="91440" bIns="45720" rtlCol="0" anchor="ctr">
            <a:noAutofit/>
          </a:bodyPr>
          <a:lstStyle/>
          <a:p>
            <a:pPr algn="ctr"/>
            <a:r>
              <a:rPr lang="en-US" sz="4000" dirty="0">
                <a:solidFill>
                  <a:srgbClr val="FFFFFF"/>
                </a:solidFill>
                <a:latin typeface="Calibri" charset="0"/>
                <a:ea typeface="Calibri" charset="0"/>
                <a:cs typeface="Calibri" charset="0"/>
              </a:rPr>
              <a:t>Opportunistic </a:t>
            </a:r>
            <a:r>
              <a:rPr lang="en-US" sz="4000" dirty="0" smtClean="0">
                <a:solidFill>
                  <a:srgbClr val="FFFFFF"/>
                </a:solidFill>
                <a:latin typeface="Calibri" charset="0"/>
                <a:ea typeface="Calibri" charset="0"/>
                <a:cs typeface="Calibri" charset="0"/>
              </a:rPr>
              <a:t>multi-channel transmission</a:t>
            </a:r>
            <a:endParaRPr lang="en-US" sz="4000" dirty="0">
              <a:solidFill>
                <a:srgbClr val="FFFFFF"/>
              </a:solidFill>
              <a:latin typeface="Calibri" charset="0"/>
              <a:ea typeface="Calibri" charset="0"/>
              <a:cs typeface="Calibri" charset="0"/>
            </a:endParaRPr>
          </a:p>
        </p:txBody>
      </p:sp>
      <p:sp>
        <p:nvSpPr>
          <p:cNvPr id="5" name="Rectangle 4"/>
          <p:cNvSpPr/>
          <p:nvPr/>
        </p:nvSpPr>
        <p:spPr>
          <a:xfrm>
            <a:off x="0" y="1306610"/>
            <a:ext cx="8953498" cy="3539430"/>
          </a:xfrm>
          <a:prstGeom prst="rect">
            <a:avLst/>
          </a:prstGeom>
        </p:spPr>
        <p:txBody>
          <a:bodyPr wrap="square">
            <a:spAutoFit/>
          </a:bodyPr>
          <a:lstStyle/>
          <a:p>
            <a:pPr marL="914400" lvl="1" indent="-457200">
              <a:buFont typeface="Arial" charset="0"/>
              <a:buChar char="•"/>
            </a:pPr>
            <a:endParaRPr lang="en-US" sz="3200" dirty="0" smtClean="0"/>
          </a:p>
          <a:p>
            <a:pPr marL="914400" lvl="1" indent="-457200">
              <a:buFont typeface="Arial" charset="0"/>
              <a:buChar char="•"/>
            </a:pPr>
            <a:r>
              <a:rPr lang="en-US" sz="3200" dirty="0"/>
              <a:t>1500 byte power packet at 54 Mbps with 100 us inter-packet delay</a:t>
            </a:r>
          </a:p>
          <a:p>
            <a:pPr marL="914400" lvl="1" indent="-457200">
              <a:buFont typeface="Arial" charset="0"/>
              <a:buChar char="•"/>
            </a:pPr>
            <a:endParaRPr lang="en-US" sz="3200" dirty="0" smtClean="0"/>
          </a:p>
          <a:p>
            <a:pPr marL="914400" lvl="1" indent="-457200">
              <a:buFont typeface="Arial" charset="0"/>
              <a:buChar char="•"/>
            </a:pPr>
            <a:r>
              <a:rPr lang="en-US" sz="3200" dirty="0" smtClean="0"/>
              <a:t>When queue depth &lt; threshold</a:t>
            </a:r>
            <a:r>
              <a:rPr lang="en-US" sz="3200" dirty="0"/>
              <a:t>, </a:t>
            </a:r>
            <a:r>
              <a:rPr lang="en-US" sz="3200" dirty="0" smtClean="0"/>
              <a:t>add </a:t>
            </a:r>
            <a:r>
              <a:rPr lang="en-US" sz="3200" dirty="0"/>
              <a:t>power packets</a:t>
            </a:r>
            <a:endParaRPr lang="en-US" sz="3200" dirty="0" smtClean="0"/>
          </a:p>
          <a:p>
            <a:pPr marL="914400" lvl="1" indent="-457200">
              <a:buFont typeface="Arial" charset="0"/>
              <a:buChar char="•"/>
            </a:pPr>
            <a:endParaRPr lang="en-US" sz="3200" dirty="0"/>
          </a:p>
        </p:txBody>
      </p:sp>
      <p:sp>
        <p:nvSpPr>
          <p:cNvPr id="8" name="TextBox 7"/>
          <p:cNvSpPr txBox="1"/>
          <p:nvPr/>
        </p:nvSpPr>
        <p:spPr>
          <a:xfrm>
            <a:off x="190498" y="5283920"/>
            <a:ext cx="8763000" cy="1191816"/>
          </a:xfrm>
          <a:prstGeom prst="roundRect">
            <a:avLst/>
          </a:prstGeom>
          <a:solidFill>
            <a:schemeClr val="tx1">
              <a:lumMod val="75000"/>
              <a:lumOff val="25000"/>
              <a:alpha val="90000"/>
            </a:schemeClr>
          </a:solidFill>
        </p:spPr>
        <p:txBody>
          <a:bodyPr wrap="square" rtlCol="0">
            <a:spAutoFit/>
          </a:bodyPr>
          <a:lstStyle/>
          <a:p>
            <a:pPr algn="ctr"/>
            <a:r>
              <a:rPr lang="en-US" sz="3200" dirty="0">
                <a:solidFill>
                  <a:schemeClr val="bg1"/>
                </a:solidFill>
              </a:rPr>
              <a:t>Set threshold value </a:t>
            </a:r>
            <a:r>
              <a:rPr lang="en-US" sz="3200">
                <a:solidFill>
                  <a:schemeClr val="bg1"/>
                </a:solidFill>
              </a:rPr>
              <a:t>to </a:t>
            </a:r>
            <a:r>
              <a:rPr lang="en-US" sz="3200" smtClean="0">
                <a:solidFill>
                  <a:schemeClr val="bg1"/>
                </a:solidFill>
              </a:rPr>
              <a:t>prioritize </a:t>
            </a:r>
            <a:r>
              <a:rPr lang="en-US" sz="3200" dirty="0">
                <a:solidFill>
                  <a:schemeClr val="bg1"/>
                </a:solidFill>
              </a:rPr>
              <a:t>actual traffic and </a:t>
            </a:r>
            <a:r>
              <a:rPr lang="en-US" sz="3200">
                <a:solidFill>
                  <a:schemeClr val="bg1"/>
                </a:solidFill>
              </a:rPr>
              <a:t>have </a:t>
            </a:r>
            <a:r>
              <a:rPr lang="en-US" sz="3200" smtClean="0">
                <a:solidFill>
                  <a:schemeClr val="bg1"/>
                </a:solidFill>
              </a:rPr>
              <a:t>negligible </a:t>
            </a:r>
            <a:r>
              <a:rPr lang="en-US" sz="3200" dirty="0">
                <a:solidFill>
                  <a:schemeClr val="bg1"/>
                </a:solidFill>
              </a:rPr>
              <a:t>impact on Wi-Fi performance </a:t>
            </a:r>
          </a:p>
        </p:txBody>
      </p:sp>
    </p:spTree>
    <p:extLst>
      <p:ext uri="{BB962C8B-B14F-4D97-AF65-F5344CB8AC3E}">
        <p14:creationId xmlns:p14="http://schemas.microsoft.com/office/powerpoint/2010/main" val="3414020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a:noAutofit/>
          </a:bodyPr>
          <a:lstStyle/>
          <a:p>
            <a:pPr algn="ctr"/>
            <a:r>
              <a:rPr lang="en-US" sz="4000" dirty="0">
                <a:solidFill>
                  <a:srgbClr val="FFFFFF"/>
                </a:solidFill>
                <a:latin typeface="Calibri" charset="0"/>
                <a:ea typeface="Calibri" charset="0"/>
                <a:cs typeface="Calibri" charset="0"/>
              </a:rPr>
              <a:t>Opportunistic </a:t>
            </a:r>
            <a:r>
              <a:rPr lang="en-US" sz="4000" dirty="0" smtClean="0">
                <a:solidFill>
                  <a:srgbClr val="FFFFFF"/>
                </a:solidFill>
                <a:latin typeface="Calibri" charset="0"/>
                <a:ea typeface="Calibri" charset="0"/>
                <a:cs typeface="Calibri" charset="0"/>
              </a:rPr>
              <a:t>multi-channel </a:t>
            </a:r>
            <a:r>
              <a:rPr lang="en-US" sz="4000" dirty="0">
                <a:solidFill>
                  <a:srgbClr val="FFFFFF"/>
                </a:solidFill>
                <a:latin typeface="Calibri" charset="0"/>
                <a:ea typeface="Calibri" charset="0"/>
                <a:cs typeface="Calibri" charset="0"/>
              </a:rPr>
              <a:t>transmission</a:t>
            </a:r>
          </a:p>
        </p:txBody>
      </p:sp>
      <p:graphicFrame>
        <p:nvGraphicFramePr>
          <p:cNvPr id="18" name="Chart 17"/>
          <p:cNvGraphicFramePr>
            <a:graphicFrameLocks/>
          </p:cNvGraphicFramePr>
          <p:nvPr>
            <p:extLst>
              <p:ext uri="{D42A27DB-BD31-4B8C-83A1-F6EECF244321}">
                <p14:modId xmlns:p14="http://schemas.microsoft.com/office/powerpoint/2010/main" val="627382395"/>
              </p:ext>
            </p:extLst>
          </p:nvPr>
        </p:nvGraphicFramePr>
        <p:xfrm>
          <a:off x="2052917" y="1712012"/>
          <a:ext cx="5387508"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angle 19"/>
          <p:cNvSpPr/>
          <p:nvPr/>
        </p:nvSpPr>
        <p:spPr>
          <a:xfrm>
            <a:off x="0" y="1145554"/>
            <a:ext cx="9144000" cy="523220"/>
          </a:xfrm>
          <a:prstGeom prst="rect">
            <a:avLst/>
          </a:prstGeom>
        </p:spPr>
        <p:txBody>
          <a:bodyPr wrap="square">
            <a:spAutoFit/>
          </a:bodyPr>
          <a:lstStyle/>
          <a:p>
            <a:pPr algn="ctr"/>
            <a:r>
              <a:rPr lang="en-US" sz="2800" dirty="0"/>
              <a:t>UDP connection </a:t>
            </a:r>
            <a:r>
              <a:rPr lang="en-US" sz="2800" dirty="0" smtClean="0"/>
              <a:t>between </a:t>
            </a:r>
            <a:r>
              <a:rPr lang="en-US" sz="2800" dirty="0"/>
              <a:t>Wi-Fi router and </a:t>
            </a:r>
            <a:r>
              <a:rPr lang="en-US" sz="2800" dirty="0" smtClean="0"/>
              <a:t>a client </a:t>
            </a:r>
            <a:r>
              <a:rPr lang="en-US" sz="2800" dirty="0"/>
              <a:t>using </a:t>
            </a:r>
            <a:r>
              <a:rPr lang="en-US" sz="2800" dirty="0" smtClean="0"/>
              <a:t>iperf</a:t>
            </a:r>
            <a:endParaRPr lang="en-US" sz="2800" dirty="0"/>
          </a:p>
        </p:txBody>
      </p:sp>
      <p:sp>
        <p:nvSpPr>
          <p:cNvPr id="21" name="TextBox 20"/>
          <p:cNvSpPr txBox="1"/>
          <p:nvPr/>
        </p:nvSpPr>
        <p:spPr>
          <a:xfrm rot="16200000">
            <a:off x="-571665" y="3220551"/>
            <a:ext cx="4418166" cy="830997"/>
          </a:xfrm>
          <a:prstGeom prst="rect">
            <a:avLst/>
          </a:prstGeom>
          <a:noFill/>
        </p:spPr>
        <p:txBody>
          <a:bodyPr wrap="square" rtlCol="0">
            <a:spAutoFit/>
          </a:bodyPr>
          <a:lstStyle/>
          <a:p>
            <a:pPr algn="ctr"/>
            <a:r>
              <a:rPr lang="en-US" sz="2400" dirty="0" smtClean="0"/>
              <a:t>UDP Throughput</a:t>
            </a:r>
          </a:p>
          <a:p>
            <a:pPr algn="ctr"/>
            <a:r>
              <a:rPr lang="en-US" sz="2400" dirty="0" smtClean="0"/>
              <a:t>(Mbps)</a:t>
            </a:r>
            <a:endParaRPr lang="en-US" sz="2400" dirty="0"/>
          </a:p>
        </p:txBody>
      </p:sp>
      <p:sp>
        <p:nvSpPr>
          <p:cNvPr id="22" name="TextBox 21"/>
          <p:cNvSpPr txBox="1"/>
          <p:nvPr/>
        </p:nvSpPr>
        <p:spPr>
          <a:xfrm>
            <a:off x="3805516" y="1776642"/>
            <a:ext cx="2819400" cy="461665"/>
          </a:xfrm>
          <a:prstGeom prst="rect">
            <a:avLst/>
          </a:prstGeom>
          <a:noFill/>
        </p:spPr>
        <p:txBody>
          <a:bodyPr wrap="square" rtlCol="0">
            <a:spAutoFit/>
          </a:bodyPr>
          <a:lstStyle/>
          <a:p>
            <a:pPr algn="ctr"/>
            <a:r>
              <a:rPr lang="en-US" sz="2400" dirty="0" smtClean="0"/>
              <a:t>W/o power</a:t>
            </a:r>
            <a:endParaRPr lang="en-US" sz="2400" dirty="0"/>
          </a:p>
        </p:txBody>
      </p:sp>
      <p:sp>
        <p:nvSpPr>
          <p:cNvPr id="23" name="TextBox 22"/>
          <p:cNvSpPr txBox="1"/>
          <p:nvPr/>
        </p:nvSpPr>
        <p:spPr>
          <a:xfrm>
            <a:off x="3446310" y="5653335"/>
            <a:ext cx="2819400" cy="461665"/>
          </a:xfrm>
          <a:prstGeom prst="rect">
            <a:avLst/>
          </a:prstGeom>
          <a:noFill/>
        </p:spPr>
        <p:txBody>
          <a:bodyPr wrap="square" rtlCol="0">
            <a:spAutoFit/>
          </a:bodyPr>
          <a:lstStyle/>
          <a:p>
            <a:pPr algn="ctr"/>
            <a:r>
              <a:rPr lang="en-US" sz="2400" smtClean="0"/>
              <a:t>Bit </a:t>
            </a:r>
            <a:r>
              <a:rPr lang="en-US" sz="2400" dirty="0" smtClean="0"/>
              <a:t>Rate (Mbps)</a:t>
            </a:r>
            <a:endParaRPr lang="en-US" sz="2400" dirty="0"/>
          </a:p>
        </p:txBody>
      </p:sp>
      <p:sp>
        <p:nvSpPr>
          <p:cNvPr id="24" name="TextBox 23"/>
          <p:cNvSpPr txBox="1"/>
          <p:nvPr/>
        </p:nvSpPr>
        <p:spPr>
          <a:xfrm>
            <a:off x="3486066" y="4419959"/>
            <a:ext cx="3954359" cy="461665"/>
          </a:xfrm>
          <a:prstGeom prst="rect">
            <a:avLst/>
          </a:prstGeom>
          <a:noFill/>
        </p:spPr>
        <p:txBody>
          <a:bodyPr wrap="square" rtlCol="0">
            <a:spAutoFit/>
          </a:bodyPr>
          <a:lstStyle/>
          <a:p>
            <a:pPr algn="ctr"/>
            <a:r>
              <a:rPr lang="en-US" sz="2400" dirty="0" smtClean="0">
                <a:solidFill>
                  <a:srgbClr val="FF0000"/>
                </a:solidFill>
              </a:rPr>
              <a:t>Continuous Transmissions</a:t>
            </a:r>
            <a:endParaRPr lang="en-US" sz="2400" dirty="0">
              <a:solidFill>
                <a:srgbClr val="FF0000"/>
              </a:solidFill>
            </a:endParaRPr>
          </a:p>
        </p:txBody>
      </p:sp>
    </p:spTree>
    <p:extLst>
      <p:ext uri="{BB962C8B-B14F-4D97-AF65-F5344CB8AC3E}">
        <p14:creationId xmlns:p14="http://schemas.microsoft.com/office/powerpoint/2010/main" val="4317417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363330329"/>
              </p:ext>
            </p:extLst>
          </p:nvPr>
        </p:nvGraphicFramePr>
        <p:xfrm>
          <a:off x="2052917" y="1719312"/>
          <a:ext cx="5387508" cy="41583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a:spLocks noGrp="1"/>
          </p:cNvSpPr>
          <p:nvPr>
            <p:ph type="title"/>
          </p:nvPr>
        </p:nvSpPr>
        <p:spPr>
          <a:xfrm>
            <a:off x="0" y="0"/>
            <a:ext cx="9144000" cy="1143000"/>
          </a:xfrm>
          <a:solidFill>
            <a:schemeClr val="tx1">
              <a:lumMod val="75000"/>
              <a:lumOff val="25000"/>
            </a:schemeClr>
          </a:solidFill>
        </p:spPr>
        <p:txBody>
          <a:bodyPr vert="horz" lIns="91440" tIns="45720" rIns="91440" bIns="45720" rtlCol="0" anchor="ctr">
            <a:noAutofit/>
          </a:bodyPr>
          <a:lstStyle/>
          <a:p>
            <a:pPr algn="ctr"/>
            <a:r>
              <a:rPr lang="en-US" sz="4000" dirty="0">
                <a:solidFill>
                  <a:srgbClr val="FFFFFF"/>
                </a:solidFill>
                <a:latin typeface="Calibri" charset="0"/>
                <a:ea typeface="Calibri" charset="0"/>
                <a:cs typeface="Calibri" charset="0"/>
              </a:rPr>
              <a:t>Opportunistic </a:t>
            </a:r>
            <a:r>
              <a:rPr lang="en-US" sz="4000" dirty="0" smtClean="0">
                <a:solidFill>
                  <a:srgbClr val="FFFFFF"/>
                </a:solidFill>
                <a:latin typeface="Calibri" charset="0"/>
                <a:ea typeface="Calibri" charset="0"/>
                <a:cs typeface="Calibri" charset="0"/>
              </a:rPr>
              <a:t>multi-channel </a:t>
            </a:r>
            <a:r>
              <a:rPr lang="en-US" sz="4000" dirty="0">
                <a:solidFill>
                  <a:srgbClr val="FFFFFF"/>
                </a:solidFill>
                <a:latin typeface="Calibri" charset="0"/>
                <a:ea typeface="Calibri" charset="0"/>
                <a:cs typeface="Calibri" charset="0"/>
              </a:rPr>
              <a:t>transmission</a:t>
            </a:r>
          </a:p>
        </p:txBody>
      </p:sp>
      <p:sp>
        <p:nvSpPr>
          <p:cNvPr id="12" name="TextBox 11"/>
          <p:cNvSpPr txBox="1"/>
          <p:nvPr/>
        </p:nvSpPr>
        <p:spPr>
          <a:xfrm>
            <a:off x="4570844" y="1851994"/>
            <a:ext cx="2514600" cy="461665"/>
          </a:xfrm>
          <a:prstGeom prst="rect">
            <a:avLst/>
          </a:prstGeom>
          <a:noFill/>
        </p:spPr>
        <p:txBody>
          <a:bodyPr wrap="square" rtlCol="0">
            <a:spAutoFit/>
          </a:bodyPr>
          <a:lstStyle/>
          <a:p>
            <a:r>
              <a:rPr lang="en-US" sz="2400" dirty="0" smtClean="0">
                <a:solidFill>
                  <a:srgbClr val="00B050"/>
                </a:solidFill>
              </a:rPr>
              <a:t>Power over Wi-Fi</a:t>
            </a:r>
            <a:endParaRPr lang="en-US" sz="2400" dirty="0">
              <a:solidFill>
                <a:srgbClr val="00B050"/>
              </a:solidFill>
            </a:endParaRPr>
          </a:p>
        </p:txBody>
      </p:sp>
      <p:sp>
        <p:nvSpPr>
          <p:cNvPr id="13" name="TextBox 12"/>
          <p:cNvSpPr txBox="1"/>
          <p:nvPr/>
        </p:nvSpPr>
        <p:spPr>
          <a:xfrm>
            <a:off x="2733675" y="2407100"/>
            <a:ext cx="1676400" cy="461665"/>
          </a:xfrm>
          <a:prstGeom prst="rect">
            <a:avLst/>
          </a:prstGeom>
          <a:noFill/>
        </p:spPr>
        <p:txBody>
          <a:bodyPr wrap="square" rtlCol="0">
            <a:spAutoFit/>
          </a:bodyPr>
          <a:lstStyle/>
          <a:p>
            <a:pPr algn="ctr"/>
            <a:r>
              <a:rPr lang="en-US" sz="2400" dirty="0" smtClean="0"/>
              <a:t>W/o power</a:t>
            </a:r>
            <a:endParaRPr lang="en-US" sz="2400" dirty="0"/>
          </a:p>
        </p:txBody>
      </p:sp>
      <p:sp>
        <p:nvSpPr>
          <p:cNvPr id="10" name="TextBox 9"/>
          <p:cNvSpPr txBox="1"/>
          <p:nvPr/>
        </p:nvSpPr>
        <p:spPr>
          <a:xfrm>
            <a:off x="502920" y="6075273"/>
            <a:ext cx="8138160" cy="715089"/>
          </a:xfrm>
          <a:prstGeom prst="roundRect">
            <a:avLst/>
          </a:prstGeom>
          <a:solidFill>
            <a:schemeClr val="tx1">
              <a:lumMod val="75000"/>
              <a:lumOff val="25000"/>
              <a:alpha val="90000"/>
            </a:schemeClr>
          </a:solidFill>
        </p:spPr>
        <p:txBody>
          <a:bodyPr wrap="square" rtlCol="0" anchor="ctr">
            <a:spAutoFit/>
          </a:bodyPr>
          <a:lstStyle/>
          <a:p>
            <a:pPr algn="ctr"/>
            <a:r>
              <a:rPr lang="en-US" sz="3600" dirty="0" smtClean="0">
                <a:solidFill>
                  <a:schemeClr val="bg1"/>
                </a:solidFill>
              </a:rPr>
              <a:t>Cumulative channel occupancy of 97.6%</a:t>
            </a:r>
            <a:endParaRPr lang="en-US" sz="3600" dirty="0">
              <a:solidFill>
                <a:schemeClr val="bg1"/>
              </a:solidFill>
            </a:endParaRPr>
          </a:p>
        </p:txBody>
      </p:sp>
      <p:sp>
        <p:nvSpPr>
          <p:cNvPr id="15" name="Rectangle 14"/>
          <p:cNvSpPr/>
          <p:nvPr/>
        </p:nvSpPr>
        <p:spPr>
          <a:xfrm>
            <a:off x="0" y="1145554"/>
            <a:ext cx="9144000" cy="523220"/>
          </a:xfrm>
          <a:prstGeom prst="rect">
            <a:avLst/>
          </a:prstGeom>
        </p:spPr>
        <p:txBody>
          <a:bodyPr wrap="square">
            <a:spAutoFit/>
          </a:bodyPr>
          <a:lstStyle/>
          <a:p>
            <a:pPr algn="ctr"/>
            <a:r>
              <a:rPr lang="en-US" sz="2800" dirty="0"/>
              <a:t>UDP connection </a:t>
            </a:r>
            <a:r>
              <a:rPr lang="en-US" sz="2800" dirty="0" smtClean="0"/>
              <a:t>between </a:t>
            </a:r>
            <a:r>
              <a:rPr lang="en-US" sz="2800" dirty="0"/>
              <a:t>Wi-Fi router and </a:t>
            </a:r>
            <a:r>
              <a:rPr lang="en-US" sz="2800" dirty="0" smtClean="0"/>
              <a:t>a client </a:t>
            </a:r>
            <a:r>
              <a:rPr lang="en-US" sz="2800" dirty="0"/>
              <a:t>using </a:t>
            </a:r>
            <a:r>
              <a:rPr lang="en-US" sz="2800" dirty="0" smtClean="0"/>
              <a:t>iperf</a:t>
            </a:r>
            <a:endParaRPr lang="en-US" sz="2800" dirty="0"/>
          </a:p>
        </p:txBody>
      </p:sp>
      <p:sp>
        <p:nvSpPr>
          <p:cNvPr id="16" name="TextBox 15"/>
          <p:cNvSpPr txBox="1"/>
          <p:nvPr/>
        </p:nvSpPr>
        <p:spPr>
          <a:xfrm>
            <a:off x="3486066" y="4419959"/>
            <a:ext cx="3954359" cy="461665"/>
          </a:xfrm>
          <a:prstGeom prst="rect">
            <a:avLst/>
          </a:prstGeom>
          <a:noFill/>
        </p:spPr>
        <p:txBody>
          <a:bodyPr wrap="square" rtlCol="0">
            <a:spAutoFit/>
          </a:bodyPr>
          <a:lstStyle/>
          <a:p>
            <a:pPr algn="ctr"/>
            <a:r>
              <a:rPr lang="en-US" sz="2400" dirty="0" smtClean="0">
                <a:solidFill>
                  <a:srgbClr val="FF0000"/>
                </a:solidFill>
              </a:rPr>
              <a:t>Continuous Transmissions</a:t>
            </a:r>
            <a:endParaRPr lang="en-US" sz="2400" dirty="0">
              <a:solidFill>
                <a:srgbClr val="FF0000"/>
              </a:solidFill>
            </a:endParaRPr>
          </a:p>
        </p:txBody>
      </p:sp>
      <p:sp>
        <p:nvSpPr>
          <p:cNvPr id="17" name="TextBox 16"/>
          <p:cNvSpPr txBox="1"/>
          <p:nvPr/>
        </p:nvSpPr>
        <p:spPr>
          <a:xfrm rot="16200000">
            <a:off x="-571665" y="3220551"/>
            <a:ext cx="4418166" cy="830997"/>
          </a:xfrm>
          <a:prstGeom prst="rect">
            <a:avLst/>
          </a:prstGeom>
          <a:noFill/>
        </p:spPr>
        <p:txBody>
          <a:bodyPr wrap="square" rtlCol="0">
            <a:spAutoFit/>
          </a:bodyPr>
          <a:lstStyle/>
          <a:p>
            <a:pPr algn="ctr"/>
            <a:r>
              <a:rPr lang="en-US" sz="2400" dirty="0" smtClean="0"/>
              <a:t>UDP Throughput</a:t>
            </a:r>
          </a:p>
          <a:p>
            <a:pPr algn="ctr"/>
            <a:r>
              <a:rPr lang="en-US" sz="2400" dirty="0" smtClean="0"/>
              <a:t>(Mbps)</a:t>
            </a:r>
            <a:endParaRPr lang="en-US" sz="2400" dirty="0"/>
          </a:p>
        </p:txBody>
      </p:sp>
      <p:sp>
        <p:nvSpPr>
          <p:cNvPr id="18" name="TextBox 17"/>
          <p:cNvSpPr txBox="1"/>
          <p:nvPr/>
        </p:nvSpPr>
        <p:spPr>
          <a:xfrm>
            <a:off x="3446310" y="5653335"/>
            <a:ext cx="2819400" cy="461665"/>
          </a:xfrm>
          <a:prstGeom prst="rect">
            <a:avLst/>
          </a:prstGeom>
          <a:noFill/>
        </p:spPr>
        <p:txBody>
          <a:bodyPr wrap="square" rtlCol="0">
            <a:spAutoFit/>
          </a:bodyPr>
          <a:lstStyle/>
          <a:p>
            <a:pPr algn="ctr"/>
            <a:r>
              <a:rPr lang="en-US" sz="2400" smtClean="0"/>
              <a:t>Bit </a:t>
            </a:r>
            <a:r>
              <a:rPr lang="en-US" sz="2400" dirty="0" smtClean="0"/>
              <a:t>Rate (Mbps)</a:t>
            </a:r>
            <a:endParaRPr lang="en-US" sz="2400" dirty="0"/>
          </a:p>
        </p:txBody>
      </p:sp>
    </p:spTree>
    <p:extLst>
      <p:ext uri="{BB962C8B-B14F-4D97-AF65-F5344CB8AC3E}">
        <p14:creationId xmlns:p14="http://schemas.microsoft.com/office/powerpoint/2010/main" val="897423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8902" y="2990851"/>
            <a:ext cx="7855530" cy="1358942"/>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74071" y="473348"/>
            <a:ext cx="8486149" cy="5911305"/>
          </a:xfrm>
        </p:spPr>
        <p:txBody>
          <a:bodyPr>
            <a:noAutofit/>
          </a:bodyPr>
          <a:lstStyle/>
          <a:p>
            <a:r>
              <a:rPr lang="en-US" sz="3400" b="1" dirty="0">
                <a:latin typeface="Calibri" charset="0"/>
                <a:ea typeface="Calibri" charset="0"/>
                <a:cs typeface="Calibri" charset="0"/>
              </a:rPr>
              <a:t>Opportunistic</a:t>
            </a:r>
            <a:r>
              <a:rPr lang="en-US" sz="3400" b="1" dirty="0" smtClean="0">
                <a:latin typeface="Calibri" charset="0"/>
                <a:ea typeface="Calibri" charset="0"/>
                <a:cs typeface="Calibri" charset="0"/>
              </a:rPr>
              <a:t> multi-channel transmissions: </a:t>
            </a:r>
            <a:r>
              <a:rPr lang="en-US" sz="3400" dirty="0" smtClean="0">
                <a:latin typeface="Calibri" charset="0"/>
                <a:ea typeface="Calibri" charset="0"/>
                <a:cs typeface="Calibri" charset="0"/>
              </a:rPr>
              <a:t>Imitate continuous transmissions without affecting Wi-Fi network</a:t>
            </a:r>
          </a:p>
          <a:p>
            <a:pPr marL="0" indent="0">
              <a:buNone/>
            </a:pP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Duty cycle aware </a:t>
            </a:r>
            <a:r>
              <a:rPr lang="en-US" sz="3400" b="1" dirty="0" smtClean="0">
                <a:latin typeface="Calibri" charset="0"/>
                <a:ea typeface="Calibri" charset="0"/>
                <a:cs typeface="Calibri" charset="0"/>
              </a:rPr>
              <a:t>transmissions: </a:t>
            </a:r>
            <a:r>
              <a:rPr lang="en-US" sz="3400" dirty="0" smtClean="0">
                <a:latin typeface="Calibri" charset="0"/>
                <a:ea typeface="Calibri" charset="0"/>
                <a:cs typeface="Calibri" charset="0"/>
              </a:rPr>
              <a:t>Reduce channel occupancy due to power packet</a:t>
            </a: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Scalable power </a:t>
            </a:r>
            <a:r>
              <a:rPr lang="en-US" sz="3400" b="1" dirty="0" smtClean="0">
                <a:latin typeface="Calibri" charset="0"/>
                <a:ea typeface="Calibri" charset="0"/>
                <a:cs typeface="Calibri" charset="0"/>
              </a:rPr>
              <a:t>protocols: </a:t>
            </a:r>
            <a:r>
              <a:rPr lang="en-US" sz="3400" dirty="0" smtClean="0">
                <a:latin typeface="Calibri" charset="0"/>
                <a:ea typeface="Calibri" charset="0"/>
                <a:cs typeface="Calibri" charset="0"/>
              </a:rPr>
              <a:t>Allows to scale with multiple PoWi-Fi routers</a:t>
            </a:r>
            <a:endParaRPr lang="en-US" sz="3400" dirty="0">
              <a:latin typeface="Calibri" charset="0"/>
              <a:ea typeface="Calibri" charset="0"/>
              <a:cs typeface="Calibri" charset="0"/>
            </a:endParaRPr>
          </a:p>
        </p:txBody>
      </p:sp>
    </p:spTree>
    <p:extLst>
      <p:ext uri="{BB962C8B-B14F-4D97-AF65-F5344CB8AC3E}">
        <p14:creationId xmlns:p14="http://schemas.microsoft.com/office/powerpoint/2010/main" val="1463150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Duty cycle aware transmissions</a:t>
            </a:r>
            <a:endParaRPr lang="en-US" dirty="0">
              <a:solidFill>
                <a:srgbClr val="FFFFFF"/>
              </a:solidFill>
              <a:latin typeface="Calibri" charset="0"/>
              <a:ea typeface="Calibri" charset="0"/>
              <a:cs typeface="Calibri" charset="0"/>
            </a:endParaRPr>
          </a:p>
        </p:txBody>
      </p:sp>
      <p:sp>
        <p:nvSpPr>
          <p:cNvPr id="17" name="Rectangle 16"/>
          <p:cNvSpPr/>
          <p:nvPr/>
        </p:nvSpPr>
        <p:spPr>
          <a:xfrm>
            <a:off x="0" y="4231439"/>
            <a:ext cx="375177" cy="3850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4" name="Straight Connector 3"/>
          <p:cNvCxnSpPr/>
          <p:nvPr/>
        </p:nvCxnSpPr>
        <p:spPr>
          <a:xfrm flipV="1">
            <a:off x="1620982" y="2470109"/>
            <a:ext cx="6192693" cy="258"/>
          </a:xfrm>
          <a:prstGeom prst="line">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316997" y="1253597"/>
            <a:ext cx="787" cy="1215573"/>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69649" y="4489173"/>
            <a:ext cx="8804702" cy="1055608"/>
          </a:xfrm>
          <a:prstGeom prst="roundRect">
            <a:avLst/>
          </a:prstGeom>
          <a:solidFill>
            <a:schemeClr val="tx1">
              <a:lumMod val="75000"/>
              <a:lumOff val="25000"/>
              <a:alpha val="90000"/>
            </a:schemeClr>
          </a:solidFill>
        </p:spPr>
        <p:txBody>
          <a:bodyPr wrap="square" rtlCol="0" anchor="ctr">
            <a:spAutoFit/>
          </a:bodyPr>
          <a:lstStyle/>
          <a:p>
            <a:pPr algn="ctr"/>
            <a:r>
              <a:rPr lang="en-US" sz="2700" dirty="0">
                <a:solidFill>
                  <a:schemeClr val="bg1"/>
                </a:solidFill>
              </a:rPr>
              <a:t>Joint non-linear optimization problem between </a:t>
            </a:r>
            <a:r>
              <a:rPr lang="en-US" sz="2700" dirty="0" smtClean="0">
                <a:solidFill>
                  <a:schemeClr val="bg1"/>
                </a:solidFill>
              </a:rPr>
              <a:t>Wi-Fi </a:t>
            </a:r>
            <a:r>
              <a:rPr lang="en-US" sz="2700" dirty="0">
                <a:solidFill>
                  <a:schemeClr val="bg1"/>
                </a:solidFill>
              </a:rPr>
              <a:t>performance and </a:t>
            </a:r>
            <a:r>
              <a:rPr lang="en-US" sz="2700" dirty="0" smtClean="0">
                <a:solidFill>
                  <a:schemeClr val="bg1"/>
                </a:solidFill>
              </a:rPr>
              <a:t>harvester </a:t>
            </a:r>
            <a:r>
              <a:rPr lang="en-US" sz="2700" dirty="0">
                <a:solidFill>
                  <a:schemeClr val="bg1"/>
                </a:solidFill>
              </a:rPr>
              <a:t>behavior</a:t>
            </a:r>
          </a:p>
        </p:txBody>
      </p:sp>
      <p:sp>
        <p:nvSpPr>
          <p:cNvPr id="36" name="TextBox 35"/>
          <p:cNvSpPr txBox="1"/>
          <p:nvPr/>
        </p:nvSpPr>
        <p:spPr>
          <a:xfrm>
            <a:off x="169649" y="5773483"/>
            <a:ext cx="8804702" cy="561856"/>
          </a:xfrm>
          <a:prstGeom prst="roundRect">
            <a:avLst/>
          </a:prstGeom>
          <a:solidFill>
            <a:schemeClr val="accent2">
              <a:alpha val="90000"/>
            </a:schemeClr>
          </a:solidFill>
        </p:spPr>
        <p:txBody>
          <a:bodyPr wrap="square" rtlCol="0" anchor="ctr">
            <a:spAutoFit/>
          </a:bodyPr>
          <a:lstStyle/>
          <a:p>
            <a:pPr algn="ctr"/>
            <a:r>
              <a:rPr lang="en-US" sz="2700" dirty="0">
                <a:solidFill>
                  <a:schemeClr val="bg1"/>
                </a:solidFill>
              </a:rPr>
              <a:t>Average </a:t>
            </a:r>
            <a:r>
              <a:rPr lang="en-US" sz="2700" dirty="0" smtClean="0">
                <a:solidFill>
                  <a:schemeClr val="bg1"/>
                </a:solidFill>
              </a:rPr>
              <a:t>channel </a:t>
            </a:r>
            <a:r>
              <a:rPr lang="en-US" sz="2700" dirty="0">
                <a:solidFill>
                  <a:schemeClr val="bg1"/>
                </a:solidFill>
              </a:rPr>
              <a:t>occupancy reduced to 3.3%, a </a:t>
            </a:r>
            <a:r>
              <a:rPr lang="en-US" sz="2700" dirty="0" smtClean="0">
                <a:solidFill>
                  <a:schemeClr val="bg1"/>
                </a:solidFill>
              </a:rPr>
              <a:t>10x reduction</a:t>
            </a:r>
            <a:endParaRPr lang="en-US" sz="2700" dirty="0">
              <a:solidFill>
                <a:schemeClr val="bg1"/>
              </a:solidFill>
            </a:endParaRPr>
          </a:p>
        </p:txBody>
      </p:sp>
      <p:cxnSp>
        <p:nvCxnSpPr>
          <p:cNvPr id="46" name="Straight Connector 45"/>
          <p:cNvCxnSpPr/>
          <p:nvPr/>
        </p:nvCxnSpPr>
        <p:spPr>
          <a:xfrm flipH="1" flipV="1">
            <a:off x="4255298" y="1263009"/>
            <a:ext cx="787" cy="1215573"/>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6200074" y="1261469"/>
            <a:ext cx="787" cy="1215573"/>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1676984" y="1539491"/>
            <a:ext cx="5831325" cy="904104"/>
            <a:chOff x="1676984" y="1539491"/>
            <a:chExt cx="5831325" cy="904104"/>
          </a:xfrm>
        </p:grpSpPr>
        <p:grpSp>
          <p:nvGrpSpPr>
            <p:cNvPr id="40" name="Group 39"/>
            <p:cNvGrpSpPr/>
            <p:nvPr/>
          </p:nvGrpSpPr>
          <p:grpSpPr>
            <a:xfrm>
              <a:off x="1676984" y="1541144"/>
              <a:ext cx="1948248" cy="902451"/>
              <a:chOff x="1527085" y="1257248"/>
              <a:chExt cx="1948248" cy="902451"/>
            </a:xfrm>
            <a:solidFill>
              <a:srgbClr val="FF0000"/>
            </a:solidFill>
          </p:grpSpPr>
          <p:sp>
            <p:nvSpPr>
              <p:cNvPr id="20" name="Rectangle 19"/>
              <p:cNvSpPr/>
              <p:nvPr/>
            </p:nvSpPr>
            <p:spPr>
              <a:xfrm>
                <a:off x="2056600" y="1257248"/>
                <a:ext cx="98320" cy="90245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1527085" y="2149067"/>
                <a:ext cx="618004"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77305" y="2149067"/>
                <a:ext cx="1398028"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3615285" y="1541031"/>
              <a:ext cx="1948248" cy="902451"/>
              <a:chOff x="1527085" y="1257248"/>
              <a:chExt cx="1948248" cy="902451"/>
            </a:xfrm>
            <a:solidFill>
              <a:srgbClr val="FF0000"/>
            </a:solidFill>
          </p:grpSpPr>
          <p:sp>
            <p:nvSpPr>
              <p:cNvPr id="48" name="Rectangle 47"/>
              <p:cNvSpPr/>
              <p:nvPr/>
            </p:nvSpPr>
            <p:spPr>
              <a:xfrm>
                <a:off x="2052085" y="1257248"/>
                <a:ext cx="98320" cy="90245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1527085" y="2149067"/>
                <a:ext cx="618004"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077305" y="2149067"/>
                <a:ext cx="1398028"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5560061" y="1539491"/>
              <a:ext cx="1948248" cy="902451"/>
              <a:chOff x="1527085" y="1257248"/>
              <a:chExt cx="1948248" cy="902451"/>
            </a:xfrm>
            <a:solidFill>
              <a:srgbClr val="FF0000"/>
            </a:solidFill>
          </p:grpSpPr>
          <p:sp>
            <p:nvSpPr>
              <p:cNvPr id="54" name="Rectangle 53"/>
              <p:cNvSpPr/>
              <p:nvPr/>
            </p:nvSpPr>
            <p:spPr>
              <a:xfrm>
                <a:off x="2055260" y="1257248"/>
                <a:ext cx="98320" cy="90245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1527085" y="2152925"/>
                <a:ext cx="618004"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077305" y="2152925"/>
                <a:ext cx="1398028" cy="0"/>
              </a:xfrm>
              <a:prstGeom prst="line">
                <a:avLst/>
              </a:prstGeom>
              <a:grpFill/>
              <a:ln w="25400">
                <a:solidFill>
                  <a:srgbClr val="0070C0"/>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Arrow Connector 63"/>
          <p:cNvCxnSpPr/>
          <p:nvPr/>
        </p:nvCxnSpPr>
        <p:spPr>
          <a:xfrm>
            <a:off x="2316997" y="2577056"/>
            <a:ext cx="19447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316210" y="2536009"/>
            <a:ext cx="1939088" cy="369332"/>
          </a:xfrm>
          <a:prstGeom prst="rect">
            <a:avLst/>
          </a:prstGeom>
          <a:noFill/>
        </p:spPr>
        <p:txBody>
          <a:bodyPr wrap="square" rtlCol="0">
            <a:spAutoFit/>
          </a:bodyPr>
          <a:lstStyle/>
          <a:p>
            <a:pPr algn="ctr"/>
            <a:r>
              <a:rPr lang="en-US" smtClean="0"/>
              <a:t>1 minute</a:t>
            </a:r>
            <a:endParaRPr lang="en-US" dirty="0"/>
          </a:p>
        </p:txBody>
      </p:sp>
      <p:cxnSp>
        <p:nvCxnSpPr>
          <p:cNvPr id="66" name="Straight Arrow Connector 65"/>
          <p:cNvCxnSpPr/>
          <p:nvPr/>
        </p:nvCxnSpPr>
        <p:spPr>
          <a:xfrm>
            <a:off x="4261773" y="2574006"/>
            <a:ext cx="1938301" cy="184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269329" y="2536009"/>
            <a:ext cx="1930745" cy="369332"/>
          </a:xfrm>
          <a:prstGeom prst="rect">
            <a:avLst/>
          </a:prstGeom>
          <a:noFill/>
        </p:spPr>
        <p:txBody>
          <a:bodyPr wrap="square" rtlCol="0">
            <a:spAutoFit/>
          </a:bodyPr>
          <a:lstStyle/>
          <a:p>
            <a:pPr algn="ctr"/>
            <a:r>
              <a:rPr lang="en-US" dirty="0" smtClean="0"/>
              <a:t>1 minute</a:t>
            </a:r>
            <a:endParaRPr lang="en-US" dirty="0"/>
          </a:p>
        </p:txBody>
      </p:sp>
      <p:sp>
        <p:nvSpPr>
          <p:cNvPr id="72" name="TextBox 71"/>
          <p:cNvSpPr txBox="1"/>
          <p:nvPr/>
        </p:nvSpPr>
        <p:spPr>
          <a:xfrm>
            <a:off x="7694064" y="2268698"/>
            <a:ext cx="503785" cy="369332"/>
          </a:xfrm>
          <a:prstGeom prst="rect">
            <a:avLst/>
          </a:prstGeom>
          <a:noFill/>
        </p:spPr>
        <p:txBody>
          <a:bodyPr wrap="square" rtlCol="0">
            <a:spAutoFit/>
          </a:bodyPr>
          <a:lstStyle/>
          <a:p>
            <a:pPr algn="ctr"/>
            <a:r>
              <a:rPr lang="en-US" dirty="0"/>
              <a:t>t</a:t>
            </a:r>
          </a:p>
        </p:txBody>
      </p:sp>
      <p:sp>
        <p:nvSpPr>
          <p:cNvPr id="78" name="TextBox 77"/>
          <p:cNvSpPr txBox="1"/>
          <p:nvPr/>
        </p:nvSpPr>
        <p:spPr>
          <a:xfrm>
            <a:off x="1925023" y="1252658"/>
            <a:ext cx="503785" cy="369332"/>
          </a:xfrm>
          <a:prstGeom prst="rect">
            <a:avLst/>
          </a:prstGeom>
          <a:noFill/>
        </p:spPr>
        <p:txBody>
          <a:bodyPr wrap="square" rtlCol="0">
            <a:spAutoFit/>
          </a:bodyPr>
          <a:lstStyle/>
          <a:p>
            <a:pPr algn="ctr"/>
            <a:r>
              <a:rPr lang="en-US" dirty="0"/>
              <a:t>δ</a:t>
            </a:r>
            <a:r>
              <a:rPr lang="en-US" dirty="0" smtClean="0"/>
              <a:t>t</a:t>
            </a:r>
            <a:endParaRPr lang="en-US" dirty="0"/>
          </a:p>
        </p:txBody>
      </p:sp>
      <p:sp>
        <p:nvSpPr>
          <p:cNvPr id="80" name="TextBox 79"/>
          <p:cNvSpPr txBox="1"/>
          <p:nvPr/>
        </p:nvSpPr>
        <p:spPr>
          <a:xfrm>
            <a:off x="5816349" y="1256578"/>
            <a:ext cx="503785" cy="369332"/>
          </a:xfrm>
          <a:prstGeom prst="rect">
            <a:avLst/>
          </a:prstGeom>
          <a:noFill/>
        </p:spPr>
        <p:txBody>
          <a:bodyPr wrap="square" rtlCol="0">
            <a:spAutoFit/>
          </a:bodyPr>
          <a:lstStyle/>
          <a:p>
            <a:pPr algn="ctr"/>
            <a:r>
              <a:rPr lang="en-US" dirty="0"/>
              <a:t>δ</a:t>
            </a:r>
            <a:r>
              <a:rPr lang="en-US" dirty="0" smtClean="0"/>
              <a:t>t</a:t>
            </a:r>
            <a:endParaRPr lang="en-US" dirty="0"/>
          </a:p>
        </p:txBody>
      </p:sp>
      <p:sp>
        <p:nvSpPr>
          <p:cNvPr id="125" name="TextBox 124"/>
          <p:cNvSpPr txBox="1"/>
          <p:nvPr/>
        </p:nvSpPr>
        <p:spPr>
          <a:xfrm>
            <a:off x="2704931" y="1751755"/>
            <a:ext cx="1437907" cy="369332"/>
          </a:xfrm>
          <a:prstGeom prst="rect">
            <a:avLst/>
          </a:prstGeom>
          <a:noFill/>
        </p:spPr>
        <p:txBody>
          <a:bodyPr wrap="square" rtlCol="0">
            <a:spAutoFit/>
          </a:bodyPr>
          <a:lstStyle/>
          <a:p>
            <a:pPr algn="ctr"/>
            <a:r>
              <a:rPr lang="en-US" dirty="0"/>
              <a:t>Channel_occ</a:t>
            </a:r>
            <a:endParaRPr lang="en-US" baseline="-25000" dirty="0"/>
          </a:p>
        </p:txBody>
      </p:sp>
      <p:cxnSp>
        <p:nvCxnSpPr>
          <p:cNvPr id="127" name="Straight Arrow Connector 126"/>
          <p:cNvCxnSpPr/>
          <p:nvPr/>
        </p:nvCxnSpPr>
        <p:spPr>
          <a:xfrm flipH="1" flipV="1">
            <a:off x="4068506" y="1535113"/>
            <a:ext cx="708" cy="87733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TextBox 130"/>
          <p:cNvSpPr txBox="1"/>
          <p:nvPr/>
        </p:nvSpPr>
        <p:spPr>
          <a:xfrm>
            <a:off x="659165" y="1762995"/>
            <a:ext cx="1674151" cy="369332"/>
          </a:xfrm>
          <a:prstGeom prst="rect">
            <a:avLst/>
          </a:prstGeom>
          <a:noFill/>
        </p:spPr>
        <p:txBody>
          <a:bodyPr wrap="square" rtlCol="0">
            <a:spAutoFit/>
          </a:bodyPr>
          <a:lstStyle/>
          <a:p>
            <a:pPr algn="ctr"/>
            <a:r>
              <a:rPr lang="en-US" dirty="0" smtClean="0"/>
              <a:t>Channel_occ</a:t>
            </a:r>
            <a:endParaRPr lang="en-US" baseline="-25000" dirty="0"/>
          </a:p>
        </p:txBody>
      </p:sp>
      <p:cxnSp>
        <p:nvCxnSpPr>
          <p:cNvPr id="132" name="Straight Arrow Connector 131"/>
          <p:cNvCxnSpPr/>
          <p:nvPr/>
        </p:nvCxnSpPr>
        <p:spPr>
          <a:xfrm flipH="1" flipV="1">
            <a:off x="2129801" y="1546353"/>
            <a:ext cx="708" cy="87733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4647916" y="1758455"/>
            <a:ext cx="1471113" cy="369332"/>
          </a:xfrm>
          <a:prstGeom prst="rect">
            <a:avLst/>
          </a:prstGeom>
          <a:noFill/>
        </p:spPr>
        <p:txBody>
          <a:bodyPr wrap="square" rtlCol="0">
            <a:spAutoFit/>
          </a:bodyPr>
          <a:lstStyle/>
          <a:p>
            <a:pPr algn="ctr"/>
            <a:r>
              <a:rPr lang="en-US" dirty="0"/>
              <a:t>Channel_occ</a:t>
            </a:r>
            <a:endParaRPr lang="en-US" baseline="-25000" dirty="0"/>
          </a:p>
        </p:txBody>
      </p:sp>
      <p:cxnSp>
        <p:nvCxnSpPr>
          <p:cNvPr id="134" name="Straight Arrow Connector 133"/>
          <p:cNvCxnSpPr/>
          <p:nvPr/>
        </p:nvCxnSpPr>
        <p:spPr>
          <a:xfrm flipH="1" flipV="1">
            <a:off x="6018089" y="1563100"/>
            <a:ext cx="708" cy="87733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862326" y="1247104"/>
            <a:ext cx="503785" cy="369332"/>
          </a:xfrm>
          <a:prstGeom prst="rect">
            <a:avLst/>
          </a:prstGeom>
          <a:noFill/>
        </p:spPr>
        <p:txBody>
          <a:bodyPr wrap="square" rtlCol="0">
            <a:spAutoFit/>
          </a:bodyPr>
          <a:lstStyle/>
          <a:p>
            <a:pPr algn="ctr"/>
            <a:r>
              <a:rPr lang="en-US" dirty="0"/>
              <a:t>δ</a:t>
            </a:r>
            <a:r>
              <a:rPr lang="en-US" dirty="0" smtClean="0"/>
              <a:t>t</a:t>
            </a:r>
            <a:endParaRPr lang="en-US" dirty="0"/>
          </a:p>
        </p:txBody>
      </p:sp>
      <p:grpSp>
        <p:nvGrpSpPr>
          <p:cNvPr id="23" name="Group 22"/>
          <p:cNvGrpSpPr/>
          <p:nvPr/>
        </p:nvGrpSpPr>
        <p:grpSpPr>
          <a:xfrm>
            <a:off x="2369407" y="2282428"/>
            <a:ext cx="5630789" cy="2282045"/>
            <a:chOff x="2369407" y="2282428"/>
            <a:chExt cx="5630789" cy="2282045"/>
          </a:xfrm>
        </p:grpSpPr>
        <p:grpSp>
          <p:nvGrpSpPr>
            <p:cNvPr id="7" name="Group 6"/>
            <p:cNvGrpSpPr/>
            <p:nvPr/>
          </p:nvGrpSpPr>
          <p:grpSpPr>
            <a:xfrm>
              <a:off x="2369407" y="2282428"/>
              <a:ext cx="5045341" cy="2282045"/>
              <a:chOff x="2369407" y="2282428"/>
              <a:chExt cx="5045341" cy="2282045"/>
            </a:xfrm>
          </p:grpSpPr>
          <p:sp>
            <p:nvSpPr>
              <p:cNvPr id="79" name="TextBox 78"/>
              <p:cNvSpPr txBox="1"/>
              <p:nvPr/>
            </p:nvSpPr>
            <p:spPr>
              <a:xfrm>
                <a:off x="3945294" y="2615983"/>
                <a:ext cx="503785" cy="369332"/>
              </a:xfrm>
              <a:prstGeom prst="rect">
                <a:avLst/>
              </a:prstGeom>
              <a:noFill/>
            </p:spPr>
            <p:txBody>
              <a:bodyPr wrap="square" rtlCol="0">
                <a:spAutoFit/>
              </a:bodyPr>
              <a:lstStyle/>
              <a:p>
                <a:pPr algn="ctr"/>
                <a:r>
                  <a:rPr lang="en-US" dirty="0"/>
                  <a:t>δ</a:t>
                </a:r>
                <a:r>
                  <a:rPr lang="en-US" dirty="0" smtClean="0"/>
                  <a:t>t</a:t>
                </a:r>
                <a:endParaRPr lang="en-US" dirty="0"/>
              </a:p>
            </p:txBody>
          </p:sp>
          <p:sp>
            <p:nvSpPr>
              <p:cNvPr id="83" name="Arc 82"/>
              <p:cNvSpPr/>
              <p:nvPr/>
            </p:nvSpPr>
            <p:spPr>
              <a:xfrm rot="13585672">
                <a:off x="4268856" y="2071561"/>
                <a:ext cx="1859687" cy="3126138"/>
              </a:xfrm>
              <a:prstGeom prst="arc">
                <a:avLst>
                  <a:gd name="adj1" fmla="val 17557021"/>
                  <a:gd name="adj2" fmla="val 21302229"/>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Arc 83"/>
              <p:cNvSpPr/>
              <p:nvPr/>
            </p:nvSpPr>
            <p:spPr>
              <a:xfrm rot="18049846" flipH="1">
                <a:off x="4921835" y="1649203"/>
                <a:ext cx="1859687" cy="3126138"/>
              </a:xfrm>
              <a:prstGeom prst="arc">
                <a:avLst>
                  <a:gd name="adj1" fmla="val 17557021"/>
                  <a:gd name="adj2" fmla="val 803378"/>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2" name="Straight Connector 81"/>
              <p:cNvCxnSpPr/>
              <p:nvPr/>
            </p:nvCxnSpPr>
            <p:spPr>
              <a:xfrm>
                <a:off x="2905651" y="4108012"/>
                <a:ext cx="10043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556434" y="4109825"/>
                <a:ext cx="10043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875274" y="2978434"/>
                <a:ext cx="9728" cy="1102072"/>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909038" y="4070609"/>
                <a:ext cx="973120" cy="2331"/>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875274" y="2978414"/>
                <a:ext cx="627545" cy="4703"/>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4489770" y="2971615"/>
                <a:ext cx="2687" cy="1094214"/>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82649" y="4070609"/>
                <a:ext cx="2091713" cy="6722"/>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2905651" y="2446805"/>
                <a:ext cx="1080459" cy="162380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43681" y="2448044"/>
                <a:ext cx="2117133" cy="1622565"/>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6493739" y="3935788"/>
                <a:ext cx="503785" cy="369332"/>
              </a:xfrm>
              <a:prstGeom prst="rect">
                <a:avLst/>
              </a:prstGeom>
              <a:noFill/>
            </p:spPr>
            <p:txBody>
              <a:bodyPr wrap="square" rtlCol="0">
                <a:spAutoFit/>
              </a:bodyPr>
              <a:lstStyle/>
              <a:p>
                <a:pPr algn="ctr"/>
                <a:r>
                  <a:rPr lang="en-US" dirty="0"/>
                  <a:t>t</a:t>
                </a:r>
              </a:p>
            </p:txBody>
          </p:sp>
          <p:cxnSp>
            <p:nvCxnSpPr>
              <p:cNvPr id="120" name="Straight Connector 119"/>
              <p:cNvCxnSpPr/>
              <p:nvPr/>
            </p:nvCxnSpPr>
            <p:spPr>
              <a:xfrm flipV="1">
                <a:off x="2807329" y="4138694"/>
                <a:ext cx="3872871" cy="181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369407" y="3331150"/>
                <a:ext cx="1491313" cy="553998"/>
              </a:xfrm>
              <a:prstGeom prst="rect">
                <a:avLst/>
              </a:prstGeom>
              <a:noFill/>
            </p:spPr>
            <p:txBody>
              <a:bodyPr wrap="square" rtlCol="0">
                <a:spAutoFit/>
              </a:bodyPr>
              <a:lstStyle/>
              <a:p>
                <a:pPr algn="ctr"/>
                <a:r>
                  <a:rPr lang="en-US" dirty="0"/>
                  <a:t>Channel_occ</a:t>
                </a:r>
                <a:endParaRPr lang="en-US" baseline="-25000" dirty="0"/>
              </a:p>
              <a:p>
                <a:pPr algn="ctr"/>
                <a:endParaRPr lang="en-US" baseline="-25000" dirty="0"/>
              </a:p>
            </p:txBody>
          </p:sp>
          <p:cxnSp>
            <p:nvCxnSpPr>
              <p:cNvPr id="57" name="Straight Arrow Connector 56"/>
              <p:cNvCxnSpPr/>
              <p:nvPr/>
            </p:nvCxnSpPr>
            <p:spPr>
              <a:xfrm flipV="1">
                <a:off x="3745335" y="2975259"/>
                <a:ext cx="544" cy="109535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875274" y="2917983"/>
                <a:ext cx="627545"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5721361" y="2911692"/>
              <a:ext cx="2278835" cy="627163"/>
              <a:chOff x="5721361" y="2911692"/>
              <a:chExt cx="2278835" cy="627163"/>
            </a:xfrm>
          </p:grpSpPr>
          <p:cxnSp>
            <p:nvCxnSpPr>
              <p:cNvPr id="59" name="Straight Connector 58"/>
              <p:cNvCxnSpPr/>
              <p:nvPr/>
            </p:nvCxnSpPr>
            <p:spPr>
              <a:xfrm>
                <a:off x="5729058" y="3357955"/>
                <a:ext cx="319510" cy="3424"/>
              </a:xfrm>
              <a:prstGeom prst="line">
                <a:avLst/>
              </a:prstGeom>
              <a:solidFill>
                <a:srgbClr val="FF0000"/>
              </a:solidFill>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5721361" y="3089979"/>
                <a:ext cx="334905" cy="3230"/>
              </a:xfrm>
              <a:prstGeom prst="line">
                <a:avLst/>
              </a:prstGeom>
              <a:solidFill>
                <a:srgbClr val="FF0000"/>
              </a:solidFill>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852993" y="2911692"/>
                <a:ext cx="1157803" cy="369332"/>
              </a:xfrm>
              <a:prstGeom prst="rect">
                <a:avLst/>
              </a:prstGeom>
              <a:noFill/>
            </p:spPr>
            <p:txBody>
              <a:bodyPr wrap="square" rtlCol="0">
                <a:spAutoFit/>
              </a:bodyPr>
              <a:lstStyle/>
              <a:p>
                <a:pPr algn="ctr"/>
                <a:r>
                  <a:rPr lang="en-US" dirty="0" smtClean="0"/>
                  <a:t>Voltage</a:t>
                </a:r>
                <a:endParaRPr lang="en-US" dirty="0"/>
              </a:p>
            </p:txBody>
          </p:sp>
          <p:sp>
            <p:nvSpPr>
              <p:cNvPr id="73" name="TextBox 72"/>
              <p:cNvSpPr txBox="1"/>
              <p:nvPr/>
            </p:nvSpPr>
            <p:spPr>
              <a:xfrm>
                <a:off x="5976069" y="3169523"/>
                <a:ext cx="2024127" cy="369332"/>
              </a:xfrm>
              <a:prstGeom prst="rect">
                <a:avLst/>
              </a:prstGeom>
              <a:noFill/>
            </p:spPr>
            <p:txBody>
              <a:bodyPr wrap="square" rtlCol="0">
                <a:spAutoFit/>
              </a:bodyPr>
              <a:lstStyle/>
              <a:p>
                <a:pPr algn="ctr"/>
                <a:r>
                  <a:rPr lang="en-US" smtClean="0"/>
                  <a:t>Channel Occupancy</a:t>
                </a:r>
                <a:endParaRPr lang="en-US" dirty="0"/>
              </a:p>
            </p:txBody>
          </p:sp>
        </p:grpSp>
      </p:grpSp>
    </p:spTree>
    <p:extLst>
      <p:ext uri="{BB962C8B-B14F-4D97-AF65-F5344CB8AC3E}">
        <p14:creationId xmlns:p14="http://schemas.microsoft.com/office/powerpoint/2010/main" val="8321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78" grpId="0"/>
      <p:bldP spid="80" grpId="0"/>
      <p:bldP spid="125" grpId="0"/>
      <p:bldP spid="131" grpId="0"/>
      <p:bldP spid="133" grpId="0"/>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8902" y="5143499"/>
            <a:ext cx="7855530" cy="1350475"/>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374071" y="473348"/>
            <a:ext cx="8486149" cy="5911305"/>
          </a:xfrm>
        </p:spPr>
        <p:txBody>
          <a:bodyPr>
            <a:noAutofit/>
          </a:bodyPr>
          <a:lstStyle/>
          <a:p>
            <a:r>
              <a:rPr lang="en-US" sz="3400" b="1" dirty="0">
                <a:latin typeface="Calibri" charset="0"/>
                <a:ea typeface="Calibri" charset="0"/>
                <a:cs typeface="Calibri" charset="0"/>
              </a:rPr>
              <a:t>Opportunistic</a:t>
            </a:r>
            <a:r>
              <a:rPr lang="en-US" sz="3400" b="1" dirty="0" smtClean="0">
                <a:latin typeface="Calibri" charset="0"/>
                <a:ea typeface="Calibri" charset="0"/>
                <a:cs typeface="Calibri" charset="0"/>
              </a:rPr>
              <a:t> multi-channel transmissions: </a:t>
            </a:r>
            <a:r>
              <a:rPr lang="en-US" sz="3400" dirty="0" smtClean="0">
                <a:latin typeface="Calibri" charset="0"/>
                <a:ea typeface="Calibri" charset="0"/>
                <a:cs typeface="Calibri" charset="0"/>
              </a:rPr>
              <a:t>Imitate continuous transmissions without affecting Wi-Fi network</a:t>
            </a:r>
          </a:p>
          <a:p>
            <a:pPr marL="0" indent="0">
              <a:buNone/>
            </a:pP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Duty cycle aware </a:t>
            </a:r>
            <a:r>
              <a:rPr lang="en-US" sz="3400" b="1" dirty="0" smtClean="0">
                <a:latin typeface="Calibri" charset="0"/>
                <a:ea typeface="Calibri" charset="0"/>
                <a:cs typeface="Calibri" charset="0"/>
              </a:rPr>
              <a:t>transmissions: </a:t>
            </a:r>
            <a:r>
              <a:rPr lang="en-US" sz="3400" dirty="0" smtClean="0">
                <a:latin typeface="Calibri" charset="0"/>
                <a:ea typeface="Calibri" charset="0"/>
                <a:cs typeface="Calibri" charset="0"/>
              </a:rPr>
              <a:t>Reduce channel occupancy due to power packet</a:t>
            </a: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Scalable power </a:t>
            </a:r>
            <a:r>
              <a:rPr lang="en-US" sz="3400" b="1" dirty="0" smtClean="0">
                <a:latin typeface="Calibri" charset="0"/>
                <a:ea typeface="Calibri" charset="0"/>
                <a:cs typeface="Calibri" charset="0"/>
              </a:rPr>
              <a:t>protocols: </a:t>
            </a:r>
            <a:r>
              <a:rPr lang="en-US" sz="3400" dirty="0" smtClean="0">
                <a:latin typeface="Calibri" charset="0"/>
                <a:ea typeface="Calibri" charset="0"/>
                <a:cs typeface="Calibri" charset="0"/>
              </a:rPr>
              <a:t>Allows to scale with multiple PoWi-Fi routers</a:t>
            </a:r>
            <a:endParaRPr lang="en-US" sz="3400" dirty="0">
              <a:latin typeface="Calibri" charset="0"/>
              <a:ea typeface="Calibri" charset="0"/>
              <a:cs typeface="Calibri" charset="0"/>
            </a:endParaRPr>
          </a:p>
        </p:txBody>
      </p:sp>
    </p:spTree>
    <p:extLst>
      <p:ext uri="{BB962C8B-B14F-4D97-AF65-F5344CB8AC3E}">
        <p14:creationId xmlns:p14="http://schemas.microsoft.com/office/powerpoint/2010/main" val="1246692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Calibri" charset="0"/>
                <a:ea typeface="Calibri" charset="0"/>
                <a:cs typeface="Calibri" charset="0"/>
              </a:rPr>
              <a:t>Scaling with </a:t>
            </a:r>
            <a:r>
              <a:rPr lang="en-US" dirty="0">
                <a:solidFill>
                  <a:schemeClr val="bg1"/>
                </a:solidFill>
                <a:latin typeface="Calibri" charset="0"/>
                <a:ea typeface="Calibri" charset="0"/>
                <a:cs typeface="Calibri" charset="0"/>
              </a:rPr>
              <a:t>PoWi-Fi </a:t>
            </a:r>
            <a:r>
              <a:rPr lang="en-US" dirty="0" smtClean="0">
                <a:solidFill>
                  <a:schemeClr val="bg1"/>
                </a:solidFill>
                <a:latin typeface="Calibri" charset="0"/>
                <a:ea typeface="Calibri" charset="0"/>
                <a:cs typeface="Calibri" charset="0"/>
              </a:rPr>
              <a:t>routers</a:t>
            </a:r>
            <a:endParaRPr lang="en-US" dirty="0">
              <a:solidFill>
                <a:schemeClr val="bg1"/>
              </a:solidFill>
              <a:latin typeface="Calibri" charset="0"/>
              <a:ea typeface="Calibri" charset="0"/>
              <a:cs typeface="Calibri" charset="0"/>
            </a:endParaRPr>
          </a:p>
        </p:txBody>
      </p:sp>
      <p:sp>
        <p:nvSpPr>
          <p:cNvPr id="7" name="TextBox 6"/>
          <p:cNvSpPr txBox="1"/>
          <p:nvPr/>
        </p:nvSpPr>
        <p:spPr>
          <a:xfrm rot="16200000">
            <a:off x="-705056" y="2898518"/>
            <a:ext cx="2905375" cy="830997"/>
          </a:xfrm>
          <a:prstGeom prst="rect">
            <a:avLst/>
          </a:prstGeom>
          <a:noFill/>
        </p:spPr>
        <p:txBody>
          <a:bodyPr wrap="square" rtlCol="0">
            <a:spAutoFit/>
          </a:bodyPr>
          <a:lstStyle/>
          <a:p>
            <a:pPr algn="ctr"/>
            <a:r>
              <a:rPr lang="en-US" sz="2400" dirty="0" smtClean="0"/>
              <a:t>TCP Throughput (Mbps)</a:t>
            </a:r>
            <a:endParaRPr lang="en-US" sz="2400" dirty="0"/>
          </a:p>
        </p:txBody>
      </p:sp>
      <p:sp>
        <p:nvSpPr>
          <p:cNvPr id="8" name="TextBox 7"/>
          <p:cNvSpPr txBox="1"/>
          <p:nvPr/>
        </p:nvSpPr>
        <p:spPr>
          <a:xfrm>
            <a:off x="2286396" y="5312560"/>
            <a:ext cx="4638502" cy="461665"/>
          </a:xfrm>
          <a:prstGeom prst="rect">
            <a:avLst/>
          </a:prstGeom>
          <a:noFill/>
        </p:spPr>
        <p:txBody>
          <a:bodyPr wrap="square" rtlCol="0">
            <a:spAutoFit/>
          </a:bodyPr>
          <a:lstStyle/>
          <a:p>
            <a:pPr algn="ctr"/>
            <a:r>
              <a:rPr lang="en-US" sz="2400" dirty="0" smtClean="0"/>
              <a:t># PoWi-Fi routers</a:t>
            </a:r>
            <a:endParaRPr lang="en-US" sz="2400" dirty="0"/>
          </a:p>
        </p:txBody>
      </p:sp>
      <p:sp>
        <p:nvSpPr>
          <p:cNvPr id="9" name="Rectangle 8"/>
          <p:cNvSpPr/>
          <p:nvPr/>
        </p:nvSpPr>
        <p:spPr>
          <a:xfrm>
            <a:off x="0" y="1168832"/>
            <a:ext cx="9144000" cy="461665"/>
          </a:xfrm>
          <a:prstGeom prst="rect">
            <a:avLst/>
          </a:prstGeom>
        </p:spPr>
        <p:txBody>
          <a:bodyPr wrap="square">
            <a:spAutoFit/>
          </a:bodyPr>
          <a:lstStyle/>
          <a:p>
            <a:pPr algn="ctr"/>
            <a:r>
              <a:rPr lang="en-US" sz="2400" dirty="0" smtClean="0"/>
              <a:t>TCP throughput of between two Wi-Fi devices in a network</a:t>
            </a:r>
            <a:endParaRPr lang="en-US" sz="2400" dirty="0"/>
          </a:p>
        </p:txBody>
      </p:sp>
      <p:graphicFrame>
        <p:nvGraphicFramePr>
          <p:cNvPr id="10" name="Chart 9"/>
          <p:cNvGraphicFramePr/>
          <p:nvPr>
            <p:extLst>
              <p:ext uri="{D42A27DB-BD31-4B8C-83A1-F6EECF244321}">
                <p14:modId xmlns:p14="http://schemas.microsoft.com/office/powerpoint/2010/main" val="161738102"/>
              </p:ext>
            </p:extLst>
          </p:nvPr>
        </p:nvGraphicFramePr>
        <p:xfrm>
          <a:off x="924484" y="1399664"/>
          <a:ext cx="729503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0" y="5853089"/>
            <a:ext cx="9144000" cy="646986"/>
          </a:xfrm>
          <a:prstGeom prst="roundRect">
            <a:avLst/>
          </a:prstGeom>
          <a:solidFill>
            <a:schemeClr val="tx1">
              <a:lumMod val="75000"/>
              <a:lumOff val="25000"/>
              <a:alpha val="90000"/>
            </a:schemeClr>
          </a:solidFill>
        </p:spPr>
        <p:txBody>
          <a:bodyPr wrap="square" rtlCol="0">
            <a:spAutoFit/>
          </a:bodyPr>
          <a:lstStyle/>
          <a:p>
            <a:pPr algn="ctr"/>
            <a:r>
              <a:rPr lang="en-US" sz="3200" err="1" smtClean="0">
                <a:solidFill>
                  <a:prstClr val="white"/>
                </a:solidFill>
              </a:rPr>
              <a:t>PoWi</a:t>
            </a:r>
            <a:r>
              <a:rPr lang="en-US" sz="3200" smtClean="0">
                <a:solidFill>
                  <a:prstClr val="white"/>
                </a:solidFill>
              </a:rPr>
              <a:t>-Fi design </a:t>
            </a:r>
            <a:r>
              <a:rPr lang="en-US" sz="3200" dirty="0" smtClean="0">
                <a:solidFill>
                  <a:prstClr val="white"/>
                </a:solidFill>
              </a:rPr>
              <a:t>does not scale with number of routers</a:t>
            </a:r>
            <a:endParaRPr lang="en-US" sz="3200" dirty="0">
              <a:solidFill>
                <a:srgbClr val="FFFFFF"/>
              </a:solidFill>
            </a:endParaRPr>
          </a:p>
        </p:txBody>
      </p:sp>
    </p:spTree>
    <p:extLst>
      <p:ext uri="{BB962C8B-B14F-4D97-AF65-F5344CB8AC3E}">
        <p14:creationId xmlns:p14="http://schemas.microsoft.com/office/powerpoint/2010/main" val="1459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10" grpId="0">
        <p:bldAsOne/>
      </p:bldGraphic>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FFFF"/>
                </a:solidFill>
                <a:latin typeface="Calibri" charset="0"/>
                <a:ea typeface="Calibri" charset="0"/>
                <a:cs typeface="Calibri" charset="0"/>
              </a:rPr>
              <a:t>Solution: </a:t>
            </a:r>
            <a:r>
              <a:rPr lang="en-US" sz="4000" dirty="0">
                <a:solidFill>
                  <a:srgbClr val="FFFFFF"/>
                </a:solidFill>
                <a:latin typeface="Calibri" charset="0"/>
                <a:ea typeface="Calibri" charset="0"/>
                <a:cs typeface="Calibri" charset="0"/>
              </a:rPr>
              <a:t>Concurrent</a:t>
            </a:r>
            <a:r>
              <a:rPr lang="en-US" sz="4000" dirty="0" smtClean="0">
                <a:solidFill>
                  <a:srgbClr val="FFFFFF"/>
                </a:solidFill>
                <a:latin typeface="Calibri" charset="0"/>
                <a:ea typeface="Calibri" charset="0"/>
                <a:cs typeface="Calibri" charset="0"/>
              </a:rPr>
              <a:t> PoWi-Fi transmissions</a:t>
            </a:r>
            <a:endParaRPr lang="en-US" sz="4000" dirty="0">
              <a:solidFill>
                <a:srgbClr val="FFFFFF"/>
              </a:solidFill>
              <a:latin typeface="Calibri" charset="0"/>
              <a:ea typeface="Calibri" charset="0"/>
              <a:cs typeface="Calibri" charset="0"/>
            </a:endParaRPr>
          </a:p>
        </p:txBody>
      </p:sp>
      <p:pic>
        <p:nvPicPr>
          <p:cNvPr id="9" name="Picture 4" descr="http://4.bp.blogspot.com/-myrck0zd8HY/UIPpWHxM4VI/AAAAAAAAAQk/K5SMViQVjec/s1600/cesyCShaJU16.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1" t="3859" r="3775" b="3859"/>
          <a:stretch/>
        </p:blipFill>
        <p:spPr bwMode="auto">
          <a:xfrm>
            <a:off x="1560148" y="3035308"/>
            <a:ext cx="1543524" cy="142077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ttp://4.bp.blogspot.com/-myrck0zd8HY/UIPpWHxM4VI/AAAAAAAAAQk/K5SMViQVjec/s1600/cesyCShaJU16.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1" t="3859" r="3775" b="3859"/>
          <a:stretch/>
        </p:blipFill>
        <p:spPr bwMode="auto">
          <a:xfrm>
            <a:off x="1560148" y="5012265"/>
            <a:ext cx="1543524" cy="1420773"/>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4.bp.blogspot.com/-myrck0zd8HY/UIPpWHxM4VI/AAAAAAAAAQk/K5SMViQVjec/s1600/cesyCShaJU16.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1" t="3859" r="3775" b="3859"/>
          <a:stretch/>
        </p:blipFill>
        <p:spPr bwMode="auto">
          <a:xfrm>
            <a:off x="1612090" y="1249389"/>
            <a:ext cx="1543524" cy="142077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4" name="Straight Connector 13"/>
          <p:cNvCxnSpPr/>
          <p:nvPr/>
        </p:nvCxnSpPr>
        <p:spPr>
          <a:xfrm flipV="1">
            <a:off x="3945159" y="4082731"/>
            <a:ext cx="2878263" cy="13939"/>
          </a:xfrm>
          <a:prstGeom prst="line">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934399" y="3525077"/>
            <a:ext cx="359747" cy="554965"/>
          </a:xfrm>
          <a:prstGeom prst="rect">
            <a:avLst/>
          </a:prstGeom>
          <a:solidFill>
            <a:srgbClr val="92D05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365703" y="2881152"/>
            <a:ext cx="938455" cy="643925"/>
            <a:chOff x="3984762" y="2379585"/>
            <a:chExt cx="938455" cy="643925"/>
          </a:xfrm>
        </p:grpSpPr>
        <p:sp>
          <p:nvSpPr>
            <p:cNvPr id="24" name="Left Brace 23"/>
            <p:cNvSpPr/>
            <p:nvPr/>
          </p:nvSpPr>
          <p:spPr>
            <a:xfrm rot="5400000">
              <a:off x="4310452" y="2714780"/>
              <a:ext cx="224584" cy="392876"/>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dirty="0"/>
            </a:p>
          </p:txBody>
        </p:sp>
        <p:sp>
          <p:nvSpPr>
            <p:cNvPr id="25" name="TextBox 24"/>
            <p:cNvSpPr txBox="1"/>
            <p:nvPr/>
          </p:nvSpPr>
          <p:spPr>
            <a:xfrm>
              <a:off x="3984762" y="2379585"/>
              <a:ext cx="938455" cy="461665"/>
            </a:xfrm>
            <a:prstGeom prst="rect">
              <a:avLst/>
            </a:prstGeom>
            <a:noFill/>
          </p:spPr>
          <p:txBody>
            <a:bodyPr wrap="square" rtlCol="0">
              <a:spAutoFit/>
            </a:bodyPr>
            <a:lstStyle/>
            <a:p>
              <a:pPr algn="ctr"/>
              <a:r>
                <a:rPr lang="en-US" sz="2400" dirty="0" smtClean="0"/>
                <a:t>DIFS</a:t>
              </a:r>
              <a:endParaRPr lang="en-US" sz="2400" dirty="0"/>
            </a:p>
          </p:txBody>
        </p:sp>
      </p:grpSp>
      <p:sp>
        <p:nvSpPr>
          <p:cNvPr id="29" name="Rectangle 28"/>
          <p:cNvSpPr/>
          <p:nvPr/>
        </p:nvSpPr>
        <p:spPr>
          <a:xfrm>
            <a:off x="2729419" y="3525077"/>
            <a:ext cx="1405468" cy="557654"/>
          </a:xfrm>
          <a:prstGeom prst="rect">
            <a:avLst/>
          </a:prstGeom>
          <a:solidFill>
            <a:srgbClr val="00B0F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Power Packet #2</a:t>
            </a:r>
            <a:endParaRPr lang="en-US" dirty="0">
              <a:solidFill>
                <a:schemeClr val="tx1"/>
              </a:solidFill>
            </a:endParaRPr>
          </a:p>
        </p:txBody>
      </p:sp>
      <p:sp>
        <p:nvSpPr>
          <p:cNvPr id="32" name="Rectangle 31"/>
          <p:cNvSpPr/>
          <p:nvPr/>
        </p:nvSpPr>
        <p:spPr>
          <a:xfrm>
            <a:off x="2729419" y="5563465"/>
            <a:ext cx="1405468" cy="540638"/>
          </a:xfrm>
          <a:prstGeom prst="rect">
            <a:avLst/>
          </a:prstGeom>
          <a:solidFill>
            <a:srgbClr val="00B0F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Power Packet #3</a:t>
            </a:r>
            <a:endParaRPr lang="en-US" dirty="0">
              <a:solidFill>
                <a:schemeClr val="tx1"/>
              </a:solidFill>
            </a:endParaRPr>
          </a:p>
        </p:txBody>
      </p:sp>
      <p:sp>
        <p:nvSpPr>
          <p:cNvPr id="33" name="Rectangle 32"/>
          <p:cNvSpPr/>
          <p:nvPr/>
        </p:nvSpPr>
        <p:spPr>
          <a:xfrm>
            <a:off x="2729420" y="1722548"/>
            <a:ext cx="1405467" cy="550733"/>
          </a:xfrm>
          <a:prstGeom prst="rect">
            <a:avLst/>
          </a:prstGeom>
          <a:solidFill>
            <a:srgbClr val="00B0F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Power Packet #1</a:t>
            </a:r>
            <a:endParaRPr lang="en-US" dirty="0">
              <a:solidFill>
                <a:schemeClr val="tx1"/>
              </a:solidFill>
            </a:endParaRPr>
          </a:p>
        </p:txBody>
      </p:sp>
      <p:sp>
        <p:nvSpPr>
          <p:cNvPr id="16" name="Rectangle 15"/>
          <p:cNvSpPr/>
          <p:nvPr/>
        </p:nvSpPr>
        <p:spPr>
          <a:xfrm>
            <a:off x="5028001" y="3515963"/>
            <a:ext cx="1405468" cy="557654"/>
          </a:xfrm>
          <a:prstGeom prst="rect">
            <a:avLst/>
          </a:prstGeom>
          <a:solidFill>
            <a:srgbClr val="00B0F0"/>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Power Packets</a:t>
            </a:r>
            <a:endParaRPr lang="en-US" dirty="0">
              <a:solidFill>
                <a:schemeClr val="tx1"/>
              </a:solidFill>
            </a:endParaRPr>
          </a:p>
        </p:txBody>
      </p:sp>
      <p:sp>
        <p:nvSpPr>
          <p:cNvPr id="2" name="TextBox 1"/>
          <p:cNvSpPr txBox="1"/>
          <p:nvPr/>
        </p:nvSpPr>
        <p:spPr>
          <a:xfrm>
            <a:off x="6761950" y="3842785"/>
            <a:ext cx="307703" cy="461665"/>
          </a:xfrm>
          <a:prstGeom prst="rect">
            <a:avLst/>
          </a:prstGeom>
          <a:noFill/>
        </p:spPr>
        <p:txBody>
          <a:bodyPr wrap="square" rtlCol="0">
            <a:spAutoFit/>
          </a:bodyPr>
          <a:lstStyle/>
          <a:p>
            <a:r>
              <a:rPr lang="en-US" sz="2400" smtClean="0"/>
              <a:t>t</a:t>
            </a:r>
            <a:endParaRPr lang="en-US" sz="2400"/>
          </a:p>
        </p:txBody>
      </p:sp>
    </p:spTree>
    <p:extLst>
      <p:ext uri="{BB962C8B-B14F-4D97-AF65-F5344CB8AC3E}">
        <p14:creationId xmlns:p14="http://schemas.microsoft.com/office/powerpoint/2010/main" val="43315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1" nodeType="clickEffect">
                                  <p:stCondLst>
                                    <p:cond delay="0"/>
                                  </p:stCondLst>
                                  <p:childTnLst>
                                    <p:animMotion origin="layout" path="M 0 1.85185E-6 L 0.06701 0.04004 C 0.08108 0.04907 0.10208 0.05393 0.12396 0.05393 C 0.14896 0.05393 0.16892 0.04907 0.18299 0.04004 L 0.25 1.85185E-6 " pathEditMode="relative" rAng="0" ptsTypes="AAAAA">
                                      <p:cBhvr>
                                        <p:cTn id="10" dur="2000" fill="hold"/>
                                        <p:tgtEl>
                                          <p:spTgt spid="15"/>
                                        </p:tgtEl>
                                        <p:attrNameLst>
                                          <p:attrName>ppt_x</p:attrName>
                                          <p:attrName>ppt_y</p:attrName>
                                        </p:attrNameLst>
                                      </p:cBhvr>
                                      <p:rCtr x="12500" y="268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par>
                          <p:cTn id="23" fill="hold">
                            <p:stCondLst>
                              <p:cond delay="0"/>
                            </p:stCondLst>
                            <p:childTnLst>
                              <p:par>
                                <p:cTn id="24" presetID="0" presetClass="path" presetSubtype="0" accel="50000" decel="50000" fill="hold" grpId="1" nodeType="afterEffect">
                                  <p:stCondLst>
                                    <p:cond delay="0"/>
                                  </p:stCondLst>
                                  <p:childTnLst>
                                    <p:animMotion origin="layout" path="M 2.77778E-6 -3.7037E-6 L 0.25208 0.26297 " pathEditMode="relative" rAng="0" ptsTypes="AA">
                                      <p:cBhvr>
                                        <p:cTn id="25" dur="2000" fill="hold"/>
                                        <p:tgtEl>
                                          <p:spTgt spid="33"/>
                                        </p:tgtEl>
                                        <p:attrNameLst>
                                          <p:attrName>ppt_x</p:attrName>
                                          <p:attrName>ppt_y</p:attrName>
                                        </p:attrNameLst>
                                      </p:cBhvr>
                                      <p:rCtr x="12604" y="13148"/>
                                    </p:animMotion>
                                  </p:childTnLst>
                                </p:cTn>
                              </p:par>
                              <p:par>
                                <p:cTn id="26" presetID="0" presetClass="path" presetSubtype="0" accel="50000" decel="50000" fill="hold" grpId="1" nodeType="withEffect">
                                  <p:stCondLst>
                                    <p:cond delay="0"/>
                                  </p:stCondLst>
                                  <p:childTnLst>
                                    <p:animMotion origin="layout" path="M 2.77778E-6 3.7037E-7 L 0.25243 -0.00046 " pathEditMode="relative" rAng="0" ptsTypes="AA">
                                      <p:cBhvr>
                                        <p:cTn id="27" dur="2000" fill="hold"/>
                                        <p:tgtEl>
                                          <p:spTgt spid="29"/>
                                        </p:tgtEl>
                                        <p:attrNameLst>
                                          <p:attrName>ppt_x</p:attrName>
                                          <p:attrName>ppt_y</p:attrName>
                                        </p:attrNameLst>
                                      </p:cBhvr>
                                      <p:rCtr x="12622" y="-23"/>
                                    </p:animMotion>
                                  </p:childTnLst>
                                </p:cTn>
                              </p:par>
                              <p:par>
                                <p:cTn id="28" presetID="0" presetClass="path" presetSubtype="0" accel="50000" decel="50000" fill="hold" grpId="1" nodeType="withEffect">
                                  <p:stCondLst>
                                    <p:cond delay="0"/>
                                  </p:stCondLst>
                                  <p:childTnLst>
                                    <p:animMotion origin="layout" path="M 2.77778E-6 0.00024 L 0.25139 -0.29652 " pathEditMode="relative" rAng="0" ptsTypes="AA">
                                      <p:cBhvr>
                                        <p:cTn id="29" dur="2000" fill="hold"/>
                                        <p:tgtEl>
                                          <p:spTgt spid="32"/>
                                        </p:tgtEl>
                                        <p:attrNameLst>
                                          <p:attrName>ppt_x</p:attrName>
                                          <p:attrName>ppt_y</p:attrName>
                                        </p:attrNameLst>
                                      </p:cBhvr>
                                      <p:rCtr x="12569" y="-14838"/>
                                    </p:animMotion>
                                  </p:childTnLst>
                                </p:cTn>
                              </p:par>
                            </p:childTnLst>
                          </p:cTn>
                        </p:par>
                        <p:par>
                          <p:cTn id="30" fill="hold">
                            <p:stCondLst>
                              <p:cond delay="2000"/>
                            </p:stCondLst>
                            <p:childTnLst>
                              <p:par>
                                <p:cTn id="31" presetID="1"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9" grpId="0" animBg="1"/>
      <p:bldP spid="29" grpId="1" animBg="1"/>
      <p:bldP spid="32" grpId="0" animBg="1"/>
      <p:bldP spid="32" grpId="1" animBg="1"/>
      <p:bldP spid="33" grpId="0" animBg="1"/>
      <p:bldP spid="33" grpId="1"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28926" y="2984654"/>
            <a:ext cx="8486149" cy="888692"/>
          </a:xfrm>
        </p:spPr>
        <p:txBody>
          <a:bodyPr anchor="ctr">
            <a:noAutofit/>
          </a:bodyPr>
          <a:lstStyle/>
          <a:p>
            <a:pPr marL="0" indent="0" algn="ctr">
              <a:buClr>
                <a:schemeClr val="tx1"/>
              </a:buClr>
              <a:buNone/>
            </a:pPr>
            <a:r>
              <a:rPr lang="en-US" sz="4400" dirty="0" smtClean="0">
                <a:latin typeface="Calibri" charset="0"/>
                <a:ea typeface="Calibri" charset="0"/>
                <a:cs typeface="Calibri" charset="0"/>
              </a:rPr>
              <a:t>Demo Video</a:t>
            </a:r>
            <a:endParaRPr lang="en-US" sz="4400" dirty="0" smtClean="0">
              <a:latin typeface="Calibri" charset="0"/>
              <a:ea typeface="Calibri" charset="0"/>
              <a:cs typeface="Calibri" charset="0"/>
            </a:endParaRPr>
          </a:p>
        </p:txBody>
      </p:sp>
    </p:spTree>
    <p:extLst>
      <p:ext uri="{BB962C8B-B14F-4D97-AF65-F5344CB8AC3E}">
        <p14:creationId xmlns:p14="http://schemas.microsoft.com/office/powerpoint/2010/main" val="222764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FF"/>
                </a:solidFill>
                <a:latin typeface="Calibri" charset="0"/>
                <a:ea typeface="Calibri" charset="0"/>
                <a:cs typeface="Calibri" charset="0"/>
              </a:rPr>
              <a:t>Concurrent </a:t>
            </a:r>
            <a:r>
              <a:rPr lang="en-US" dirty="0" smtClean="0">
                <a:solidFill>
                  <a:srgbClr val="FFFFFF"/>
                </a:solidFill>
                <a:latin typeface="Calibri" charset="0"/>
                <a:ea typeface="Calibri" charset="0"/>
                <a:cs typeface="Calibri" charset="0"/>
              </a:rPr>
              <a:t>PoWi-Fi </a:t>
            </a:r>
            <a:r>
              <a:rPr lang="en-US" dirty="0">
                <a:solidFill>
                  <a:srgbClr val="FFFFFF"/>
                </a:solidFill>
                <a:latin typeface="Calibri" charset="0"/>
                <a:ea typeface="Calibri" charset="0"/>
                <a:cs typeface="Calibri" charset="0"/>
              </a:rPr>
              <a:t>transmissions</a:t>
            </a:r>
          </a:p>
        </p:txBody>
      </p:sp>
      <p:sp>
        <p:nvSpPr>
          <p:cNvPr id="7" name="TextBox 6"/>
          <p:cNvSpPr txBox="1"/>
          <p:nvPr/>
        </p:nvSpPr>
        <p:spPr>
          <a:xfrm rot="16200000">
            <a:off x="-705056" y="2898518"/>
            <a:ext cx="2905375" cy="830997"/>
          </a:xfrm>
          <a:prstGeom prst="rect">
            <a:avLst/>
          </a:prstGeom>
          <a:noFill/>
        </p:spPr>
        <p:txBody>
          <a:bodyPr wrap="square" rtlCol="0">
            <a:spAutoFit/>
          </a:bodyPr>
          <a:lstStyle/>
          <a:p>
            <a:pPr algn="ctr"/>
            <a:r>
              <a:rPr lang="en-US" sz="2400" dirty="0" smtClean="0"/>
              <a:t>TCP Throughput (Mbps)</a:t>
            </a:r>
            <a:endParaRPr lang="en-US" sz="2400" dirty="0"/>
          </a:p>
        </p:txBody>
      </p:sp>
      <p:sp>
        <p:nvSpPr>
          <p:cNvPr id="8" name="TextBox 7"/>
          <p:cNvSpPr txBox="1"/>
          <p:nvPr/>
        </p:nvSpPr>
        <p:spPr>
          <a:xfrm>
            <a:off x="2286396" y="5312560"/>
            <a:ext cx="4638502" cy="461665"/>
          </a:xfrm>
          <a:prstGeom prst="rect">
            <a:avLst/>
          </a:prstGeom>
          <a:noFill/>
        </p:spPr>
        <p:txBody>
          <a:bodyPr wrap="square" rtlCol="0">
            <a:spAutoFit/>
          </a:bodyPr>
          <a:lstStyle/>
          <a:p>
            <a:pPr algn="ctr"/>
            <a:r>
              <a:rPr lang="en-US" sz="2400" dirty="0" smtClean="0"/>
              <a:t># PoWi-Fi routers</a:t>
            </a:r>
            <a:endParaRPr lang="en-US" sz="2400" dirty="0"/>
          </a:p>
        </p:txBody>
      </p:sp>
      <p:graphicFrame>
        <p:nvGraphicFramePr>
          <p:cNvPr id="10" name="Chart 9"/>
          <p:cNvGraphicFramePr/>
          <p:nvPr>
            <p:extLst>
              <p:ext uri="{D42A27DB-BD31-4B8C-83A1-F6EECF244321}">
                <p14:modId xmlns:p14="http://schemas.microsoft.com/office/powerpoint/2010/main" val="258613223"/>
              </p:ext>
            </p:extLst>
          </p:nvPr>
        </p:nvGraphicFramePr>
        <p:xfrm>
          <a:off x="924484" y="1399664"/>
          <a:ext cx="729503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0" y="1168832"/>
            <a:ext cx="9144000" cy="461665"/>
          </a:xfrm>
          <a:prstGeom prst="rect">
            <a:avLst/>
          </a:prstGeom>
        </p:spPr>
        <p:txBody>
          <a:bodyPr wrap="square">
            <a:spAutoFit/>
          </a:bodyPr>
          <a:lstStyle/>
          <a:p>
            <a:pPr algn="ctr"/>
            <a:r>
              <a:rPr lang="en-US" sz="2400" dirty="0" smtClean="0"/>
              <a:t>TCP throughput of between two Wi-Fi devices in a network</a:t>
            </a:r>
            <a:endParaRPr lang="en-US" sz="2400" dirty="0"/>
          </a:p>
        </p:txBody>
      </p:sp>
    </p:spTree>
    <p:extLst>
      <p:ext uri="{BB962C8B-B14F-4D97-AF65-F5344CB8AC3E}">
        <p14:creationId xmlns:p14="http://schemas.microsoft.com/office/powerpoint/2010/main" val="2098015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FF"/>
                </a:solidFill>
                <a:latin typeface="Calibri" charset="0"/>
                <a:ea typeface="Calibri" charset="0"/>
                <a:cs typeface="Calibri" charset="0"/>
              </a:rPr>
              <a:t>Concurrent </a:t>
            </a:r>
            <a:r>
              <a:rPr lang="en-US" dirty="0" smtClean="0">
                <a:solidFill>
                  <a:srgbClr val="FFFFFF"/>
                </a:solidFill>
                <a:latin typeface="Calibri" charset="0"/>
                <a:ea typeface="Calibri" charset="0"/>
                <a:cs typeface="Calibri" charset="0"/>
              </a:rPr>
              <a:t>PoWi-Fi </a:t>
            </a:r>
            <a:r>
              <a:rPr lang="en-US" dirty="0">
                <a:solidFill>
                  <a:srgbClr val="FFFFFF"/>
                </a:solidFill>
                <a:latin typeface="Calibri" charset="0"/>
                <a:ea typeface="Calibri" charset="0"/>
                <a:cs typeface="Calibri" charset="0"/>
              </a:rPr>
              <a:t>transmissions</a:t>
            </a:r>
          </a:p>
        </p:txBody>
      </p:sp>
      <p:sp>
        <p:nvSpPr>
          <p:cNvPr id="7" name="TextBox 6"/>
          <p:cNvSpPr txBox="1"/>
          <p:nvPr/>
        </p:nvSpPr>
        <p:spPr>
          <a:xfrm rot="16200000">
            <a:off x="-705056" y="2898518"/>
            <a:ext cx="2905375" cy="830997"/>
          </a:xfrm>
          <a:prstGeom prst="rect">
            <a:avLst/>
          </a:prstGeom>
          <a:noFill/>
        </p:spPr>
        <p:txBody>
          <a:bodyPr wrap="square" rtlCol="0">
            <a:spAutoFit/>
          </a:bodyPr>
          <a:lstStyle/>
          <a:p>
            <a:pPr algn="ctr"/>
            <a:r>
              <a:rPr lang="en-US" sz="2400" dirty="0" smtClean="0"/>
              <a:t>TCP Throughput (Mbps)</a:t>
            </a:r>
            <a:endParaRPr lang="en-US" sz="2400" dirty="0"/>
          </a:p>
        </p:txBody>
      </p:sp>
      <p:sp>
        <p:nvSpPr>
          <p:cNvPr id="8" name="TextBox 7"/>
          <p:cNvSpPr txBox="1"/>
          <p:nvPr/>
        </p:nvSpPr>
        <p:spPr>
          <a:xfrm>
            <a:off x="2286396" y="5312560"/>
            <a:ext cx="4638502" cy="461665"/>
          </a:xfrm>
          <a:prstGeom prst="rect">
            <a:avLst/>
          </a:prstGeom>
          <a:noFill/>
        </p:spPr>
        <p:txBody>
          <a:bodyPr wrap="square" rtlCol="0">
            <a:spAutoFit/>
          </a:bodyPr>
          <a:lstStyle/>
          <a:p>
            <a:pPr algn="ctr"/>
            <a:r>
              <a:rPr lang="en-US" sz="2400" dirty="0" smtClean="0"/>
              <a:t># PoWi-Fi routers</a:t>
            </a:r>
            <a:endParaRPr lang="en-US" sz="2400" dirty="0"/>
          </a:p>
        </p:txBody>
      </p:sp>
      <p:sp>
        <p:nvSpPr>
          <p:cNvPr id="6" name="TextBox 5"/>
          <p:cNvSpPr txBox="1"/>
          <p:nvPr/>
        </p:nvSpPr>
        <p:spPr>
          <a:xfrm>
            <a:off x="169649" y="5861305"/>
            <a:ext cx="8804702" cy="646986"/>
          </a:xfrm>
          <a:prstGeom prst="roundRect">
            <a:avLst/>
          </a:prstGeom>
          <a:solidFill>
            <a:schemeClr val="tx1">
              <a:lumMod val="75000"/>
              <a:lumOff val="25000"/>
              <a:alpha val="90000"/>
            </a:schemeClr>
          </a:solidFill>
        </p:spPr>
        <p:txBody>
          <a:bodyPr wrap="square" rtlCol="0" anchor="ctr">
            <a:spAutoFit/>
          </a:bodyPr>
          <a:lstStyle/>
          <a:p>
            <a:pPr algn="ctr"/>
            <a:r>
              <a:rPr lang="en-US" sz="3200" dirty="0" smtClean="0">
                <a:solidFill>
                  <a:schemeClr val="bg1"/>
                </a:solidFill>
              </a:rPr>
              <a:t>Our design scales with number </a:t>
            </a:r>
            <a:r>
              <a:rPr lang="en-US" sz="3200" dirty="0">
                <a:solidFill>
                  <a:schemeClr val="bg1"/>
                </a:solidFill>
              </a:rPr>
              <a:t>of </a:t>
            </a:r>
            <a:r>
              <a:rPr lang="en-US" sz="3200" dirty="0" smtClean="0">
                <a:solidFill>
                  <a:schemeClr val="bg1"/>
                </a:solidFill>
              </a:rPr>
              <a:t>PoWi-Fi </a:t>
            </a:r>
            <a:r>
              <a:rPr lang="en-US" sz="3200" dirty="0">
                <a:solidFill>
                  <a:schemeClr val="bg1"/>
                </a:solidFill>
              </a:rPr>
              <a:t>routers</a:t>
            </a:r>
          </a:p>
        </p:txBody>
      </p:sp>
      <p:graphicFrame>
        <p:nvGraphicFramePr>
          <p:cNvPr id="10" name="Chart 9"/>
          <p:cNvGraphicFramePr/>
          <p:nvPr>
            <p:extLst>
              <p:ext uri="{D42A27DB-BD31-4B8C-83A1-F6EECF244321}">
                <p14:modId xmlns:p14="http://schemas.microsoft.com/office/powerpoint/2010/main" val="2009721306"/>
              </p:ext>
            </p:extLst>
          </p:nvPr>
        </p:nvGraphicFramePr>
        <p:xfrm>
          <a:off x="924484" y="1399664"/>
          <a:ext cx="729503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0" y="1168832"/>
            <a:ext cx="9144000" cy="461665"/>
          </a:xfrm>
          <a:prstGeom prst="rect">
            <a:avLst/>
          </a:prstGeom>
        </p:spPr>
        <p:txBody>
          <a:bodyPr wrap="square">
            <a:spAutoFit/>
          </a:bodyPr>
          <a:lstStyle/>
          <a:p>
            <a:pPr algn="ctr"/>
            <a:r>
              <a:rPr lang="en-US" sz="2400" dirty="0" smtClean="0"/>
              <a:t>TCP throughput of between two Wi-Fi devices in a network</a:t>
            </a:r>
            <a:endParaRPr lang="en-US" sz="2400" dirty="0"/>
          </a:p>
        </p:txBody>
      </p:sp>
    </p:spTree>
    <p:extLst>
      <p:ext uri="{BB962C8B-B14F-4D97-AF65-F5344CB8AC3E}">
        <p14:creationId xmlns:p14="http://schemas.microsoft.com/office/powerpoint/2010/main" val="10478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74071" y="473348"/>
            <a:ext cx="8486149" cy="5911305"/>
          </a:xfrm>
        </p:spPr>
        <p:txBody>
          <a:bodyPr>
            <a:noAutofit/>
          </a:bodyPr>
          <a:lstStyle/>
          <a:p>
            <a:r>
              <a:rPr lang="en-US" sz="3400" b="1" dirty="0">
                <a:latin typeface="Calibri" charset="0"/>
                <a:ea typeface="Calibri" charset="0"/>
                <a:cs typeface="Calibri" charset="0"/>
              </a:rPr>
              <a:t>Opportunistic</a:t>
            </a:r>
            <a:r>
              <a:rPr lang="en-US" sz="3400" b="1" dirty="0" smtClean="0">
                <a:latin typeface="Calibri" charset="0"/>
                <a:ea typeface="Calibri" charset="0"/>
                <a:cs typeface="Calibri" charset="0"/>
              </a:rPr>
              <a:t> multi-channel transmissions: </a:t>
            </a:r>
            <a:r>
              <a:rPr lang="en-US" sz="3400" dirty="0" smtClean="0">
                <a:latin typeface="Calibri" charset="0"/>
                <a:ea typeface="Calibri" charset="0"/>
                <a:cs typeface="Calibri" charset="0"/>
              </a:rPr>
              <a:t>Imitate continuous transmissions without affecting Wi-Fi network</a:t>
            </a:r>
          </a:p>
          <a:p>
            <a:pPr marL="0" indent="0">
              <a:buNone/>
            </a:pP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Duty cycle aware </a:t>
            </a:r>
            <a:r>
              <a:rPr lang="en-US" sz="3400" b="1" dirty="0" smtClean="0">
                <a:latin typeface="Calibri" charset="0"/>
                <a:ea typeface="Calibri" charset="0"/>
                <a:cs typeface="Calibri" charset="0"/>
              </a:rPr>
              <a:t>transmissions: </a:t>
            </a:r>
            <a:r>
              <a:rPr lang="en-US" sz="3400" dirty="0" smtClean="0">
                <a:latin typeface="Calibri" charset="0"/>
                <a:ea typeface="Calibri" charset="0"/>
                <a:cs typeface="Calibri" charset="0"/>
              </a:rPr>
              <a:t>Reduce channel occupancy due to power packet</a:t>
            </a:r>
            <a:endParaRPr lang="en-US" sz="3400" dirty="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pPr marL="0" indent="0">
              <a:buNone/>
            </a:pPr>
            <a:endParaRPr lang="en-US" sz="3400" dirty="0" smtClean="0">
              <a:latin typeface="Calibri" charset="0"/>
              <a:ea typeface="Calibri" charset="0"/>
              <a:cs typeface="Calibri" charset="0"/>
            </a:endParaRPr>
          </a:p>
          <a:p>
            <a:r>
              <a:rPr lang="en-US" sz="3400" b="1" dirty="0">
                <a:latin typeface="Calibri" charset="0"/>
                <a:ea typeface="Calibri" charset="0"/>
                <a:cs typeface="Calibri" charset="0"/>
              </a:rPr>
              <a:t>Scalable power </a:t>
            </a:r>
            <a:r>
              <a:rPr lang="en-US" sz="3400" b="1" dirty="0" smtClean="0">
                <a:latin typeface="Calibri" charset="0"/>
                <a:ea typeface="Calibri" charset="0"/>
                <a:cs typeface="Calibri" charset="0"/>
              </a:rPr>
              <a:t>protocols: </a:t>
            </a:r>
            <a:r>
              <a:rPr lang="en-US" sz="3400" dirty="0" smtClean="0">
                <a:latin typeface="Calibri" charset="0"/>
                <a:ea typeface="Calibri" charset="0"/>
                <a:cs typeface="Calibri" charset="0"/>
              </a:rPr>
              <a:t>Allows to scale with multiple PoWi-Fi routers</a:t>
            </a:r>
            <a:endParaRPr lang="en-US" sz="3400" dirty="0">
              <a:latin typeface="Calibri" charset="0"/>
              <a:ea typeface="Calibri" charset="0"/>
              <a:cs typeface="Calibri" charset="0"/>
            </a:endParaRPr>
          </a:p>
        </p:txBody>
      </p:sp>
    </p:spTree>
    <p:extLst>
      <p:ext uri="{BB962C8B-B14F-4D97-AF65-F5344CB8AC3E}">
        <p14:creationId xmlns:p14="http://schemas.microsoft.com/office/powerpoint/2010/main" val="4771558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797"/>
          </a:xfrm>
          <a:prstGeom prst="rect">
            <a:avLst/>
          </a:prstGeom>
        </p:spPr>
      </p:pic>
      <p:sp>
        <p:nvSpPr>
          <p:cNvPr id="5" name="TextBox 4"/>
          <p:cNvSpPr txBox="1"/>
          <p:nvPr/>
        </p:nvSpPr>
        <p:spPr>
          <a:xfrm>
            <a:off x="279399" y="3505829"/>
            <a:ext cx="8585200" cy="1191816"/>
          </a:xfrm>
          <a:prstGeom prst="roundRect">
            <a:avLst/>
          </a:prstGeom>
          <a:solidFill>
            <a:schemeClr val="tx1">
              <a:lumMod val="75000"/>
              <a:lumOff val="25000"/>
              <a:alpha val="90000"/>
            </a:schemeClr>
          </a:solidFill>
        </p:spPr>
        <p:txBody>
          <a:bodyPr vert="horz" wrap="square" rtlCol="0">
            <a:spAutoFit/>
          </a:bodyPr>
          <a:lstStyle/>
          <a:p>
            <a:pPr marL="457200" indent="-457200">
              <a:buFont typeface="Arial" charset="0"/>
              <a:buChar char="•"/>
            </a:pPr>
            <a:r>
              <a:rPr lang="en-US" sz="3200" dirty="0" smtClean="0">
                <a:solidFill>
                  <a:schemeClr val="bg1"/>
                </a:solidFill>
              </a:rPr>
              <a:t>Consistently observed cumulative channel occupancy greater than 80%</a:t>
            </a:r>
          </a:p>
        </p:txBody>
      </p:sp>
      <p:sp>
        <p:nvSpPr>
          <p:cNvPr id="7" name="TextBox 6"/>
          <p:cNvSpPr txBox="1"/>
          <p:nvPr/>
        </p:nvSpPr>
        <p:spPr>
          <a:xfrm>
            <a:off x="279399" y="5581308"/>
            <a:ext cx="8585200" cy="646986"/>
          </a:xfrm>
          <a:prstGeom prst="roundRect">
            <a:avLst/>
          </a:prstGeom>
          <a:solidFill>
            <a:schemeClr val="tx1">
              <a:lumMod val="75000"/>
              <a:lumOff val="25000"/>
              <a:alpha val="90000"/>
            </a:schemeClr>
          </a:solidFill>
        </p:spPr>
        <p:txBody>
          <a:bodyPr wrap="square" rtlCol="0">
            <a:spAutoFit/>
          </a:bodyPr>
          <a:lstStyle/>
          <a:p>
            <a:pPr marL="457200" indent="-457200">
              <a:buFont typeface="Arial"/>
              <a:buChar char="•"/>
            </a:pPr>
            <a:r>
              <a:rPr lang="en-US" sz="3200" dirty="0" smtClean="0">
                <a:solidFill>
                  <a:schemeClr val="bg1"/>
                </a:solidFill>
              </a:rPr>
              <a:t>Users experienced no noticeable difference</a:t>
            </a:r>
            <a:endParaRPr lang="en-US" sz="3200" dirty="0">
              <a:solidFill>
                <a:schemeClr val="bg1"/>
              </a:solidFill>
            </a:endParaRPr>
          </a:p>
        </p:txBody>
      </p:sp>
      <p:sp>
        <p:nvSpPr>
          <p:cNvPr id="8" name="TextBox 7"/>
          <p:cNvSpPr txBox="1"/>
          <p:nvPr/>
        </p:nvSpPr>
        <p:spPr>
          <a:xfrm>
            <a:off x="279399" y="1307712"/>
            <a:ext cx="8585200" cy="1464231"/>
          </a:xfrm>
          <a:prstGeom prst="roundRect">
            <a:avLst/>
          </a:prstGeom>
          <a:solidFill>
            <a:schemeClr val="tx1">
              <a:lumMod val="75000"/>
              <a:lumOff val="25000"/>
              <a:alpha val="90000"/>
            </a:schemeClr>
          </a:solidFill>
        </p:spPr>
        <p:txBody>
          <a:bodyPr wrap="square" rtlCol="0">
            <a:spAutoFit/>
          </a:bodyPr>
          <a:lstStyle/>
          <a:p>
            <a:pPr marL="457200" indent="-457200">
              <a:buFont typeface="Arial" charset="0"/>
              <a:buChar char="•"/>
            </a:pPr>
            <a:r>
              <a:rPr lang="en-US" sz="3200" dirty="0" smtClean="0">
                <a:solidFill>
                  <a:schemeClr val="bg1"/>
                </a:solidFill>
              </a:rPr>
              <a:t>Replaced the users Wi-Fi router with a </a:t>
            </a:r>
            <a:r>
              <a:rPr lang="en-US" sz="3200" dirty="0" err="1" smtClean="0">
                <a:solidFill>
                  <a:schemeClr val="bg1"/>
                </a:solidFill>
              </a:rPr>
              <a:t>PoWi</a:t>
            </a:r>
            <a:r>
              <a:rPr lang="en-US" sz="3200" dirty="0" smtClean="0">
                <a:solidFill>
                  <a:schemeClr val="bg1"/>
                </a:solidFill>
              </a:rPr>
              <a:t>-Fi </a:t>
            </a:r>
          </a:p>
          <a:p>
            <a:pPr marL="914400" lvl="1" indent="-457200">
              <a:buFont typeface="Arial" charset="0"/>
              <a:buChar char="•"/>
            </a:pPr>
            <a:r>
              <a:rPr lang="en-US" sz="2400" dirty="0" smtClean="0">
                <a:solidFill>
                  <a:schemeClr val="bg1"/>
                </a:solidFill>
              </a:rPr>
              <a:t>PoWi-Fi router setup to delivery power and provide Internet connectivity for 2 days</a:t>
            </a:r>
            <a:endParaRPr lang="en-US" sz="2400" dirty="0">
              <a:solidFill>
                <a:schemeClr val="bg1"/>
              </a:solidFill>
            </a:endParaRPr>
          </a:p>
        </p:txBody>
      </p:sp>
      <p:sp>
        <p:nvSpPr>
          <p:cNvPr id="9" name="Title 1"/>
          <p:cNvSpPr txBox="1">
            <a:spLocks/>
          </p:cNvSpPr>
          <p:nvPr/>
        </p:nvSpPr>
        <p:spPr>
          <a:xfrm>
            <a:off x="0" y="-285568"/>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Real world deployment in 6 homes</a:t>
            </a:r>
            <a:endParaRPr lang="en-US" dirty="0">
              <a:solidFill>
                <a:srgbClr val="FFFFFF"/>
              </a:solidFill>
              <a:latin typeface="Calibri" charset="0"/>
              <a:ea typeface="Calibri" charset="0"/>
              <a:cs typeface="Calibri" charset="0"/>
            </a:endParaRPr>
          </a:p>
        </p:txBody>
      </p:sp>
    </p:spTree>
    <p:extLst>
      <p:ext uri="{BB962C8B-B14F-4D97-AF65-F5344CB8AC3E}">
        <p14:creationId xmlns:p14="http://schemas.microsoft.com/office/powerpoint/2010/main" val="2300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9"/>
            <a:ext cx="7886700" cy="1325563"/>
          </a:xfrm>
        </p:spPr>
        <p:txBody>
          <a:bodyPr>
            <a:normAutofit/>
          </a:bodyPr>
          <a:lstStyle/>
          <a:p>
            <a:pPr algn="ctr"/>
            <a:r>
              <a:rPr lang="en-US" sz="5200" dirty="0" smtClean="0">
                <a:solidFill>
                  <a:schemeClr val="bg1"/>
                </a:solidFill>
                <a:latin typeface="Calibri" charset="0"/>
                <a:ea typeface="Calibri" charset="0"/>
                <a:cs typeface="Calibri" charset="0"/>
              </a:rPr>
              <a:t>Wi-Fi powered devices</a:t>
            </a:r>
            <a:endParaRPr lang="en-US" sz="520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20993442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a:normAutofit/>
          </a:bodyPr>
          <a:lstStyle/>
          <a:p>
            <a:pPr algn="ctr"/>
            <a:r>
              <a:rPr lang="en-US" sz="4400" dirty="0" smtClean="0">
                <a:solidFill>
                  <a:srgbClr val="FFFFFF"/>
                </a:solidFill>
                <a:latin typeface="Calibri" charset="0"/>
                <a:ea typeface="Calibri" charset="0"/>
                <a:cs typeface="Calibri" charset="0"/>
              </a:rPr>
              <a:t>Wi-Fi </a:t>
            </a:r>
            <a:r>
              <a:rPr lang="en-US" sz="4400" dirty="0">
                <a:solidFill>
                  <a:srgbClr val="FFFFFF"/>
                </a:solidFill>
                <a:latin typeface="Calibri" charset="0"/>
                <a:ea typeface="Calibri" charset="0"/>
                <a:cs typeface="Calibri" charset="0"/>
              </a:rPr>
              <a:t>p</a:t>
            </a:r>
            <a:r>
              <a:rPr lang="en-US" sz="4400" dirty="0" smtClean="0">
                <a:solidFill>
                  <a:srgbClr val="FFFFFF"/>
                </a:solidFill>
                <a:latin typeface="Calibri" charset="0"/>
                <a:ea typeface="Calibri" charset="0"/>
                <a:cs typeface="Calibri" charset="0"/>
              </a:rPr>
              <a:t>owered </a:t>
            </a:r>
            <a:r>
              <a:rPr lang="en-US" sz="4400" dirty="0">
                <a:solidFill>
                  <a:srgbClr val="FFFFFF"/>
                </a:solidFill>
                <a:latin typeface="Calibri" charset="0"/>
                <a:ea typeface="Calibri" charset="0"/>
                <a:cs typeface="Calibri" charset="0"/>
              </a:rPr>
              <a:t>s</a:t>
            </a:r>
            <a:r>
              <a:rPr lang="en-US" sz="4400" dirty="0" smtClean="0">
                <a:solidFill>
                  <a:srgbClr val="FFFFFF"/>
                </a:solidFill>
                <a:latin typeface="Calibri" charset="0"/>
                <a:ea typeface="Calibri" charset="0"/>
                <a:cs typeface="Calibri" charset="0"/>
              </a:rPr>
              <a:t>ensors</a:t>
            </a:r>
            <a:endParaRPr lang="en-US" sz="4400" dirty="0">
              <a:solidFill>
                <a:srgbClr val="FFFFFF"/>
              </a:solidFill>
              <a:latin typeface="Calibri" charset="0"/>
              <a:ea typeface="Calibri" charset="0"/>
              <a:cs typeface="Calibri" charset="0"/>
            </a:endParaRPr>
          </a:p>
        </p:txBody>
      </p:sp>
      <p:sp>
        <p:nvSpPr>
          <p:cNvPr id="4" name="TextBox 3"/>
          <p:cNvSpPr txBox="1"/>
          <p:nvPr/>
        </p:nvSpPr>
        <p:spPr>
          <a:xfrm>
            <a:off x="5442928" y="3067580"/>
            <a:ext cx="3366654" cy="461665"/>
          </a:xfrm>
          <a:prstGeom prst="rect">
            <a:avLst/>
          </a:prstGeom>
          <a:noFill/>
        </p:spPr>
        <p:txBody>
          <a:bodyPr wrap="square" rtlCol="0">
            <a:spAutoFit/>
          </a:bodyPr>
          <a:lstStyle/>
          <a:p>
            <a:pPr algn="ctr"/>
            <a:r>
              <a:rPr lang="en-US" sz="2400" dirty="0" smtClean="0"/>
              <a:t>Battery-free camera</a:t>
            </a:r>
            <a:endParaRPr lang="en-US" sz="2400" dirty="0"/>
          </a:p>
        </p:txBody>
      </p:sp>
      <p:sp>
        <p:nvSpPr>
          <p:cNvPr id="8" name="TextBox 7"/>
          <p:cNvSpPr txBox="1"/>
          <p:nvPr/>
        </p:nvSpPr>
        <p:spPr>
          <a:xfrm>
            <a:off x="207817" y="3067581"/>
            <a:ext cx="4256808" cy="461665"/>
          </a:xfrm>
          <a:prstGeom prst="rect">
            <a:avLst/>
          </a:prstGeom>
          <a:noFill/>
        </p:spPr>
        <p:txBody>
          <a:bodyPr wrap="square" rtlCol="0">
            <a:spAutoFit/>
          </a:bodyPr>
          <a:lstStyle/>
          <a:p>
            <a:pPr algn="ctr"/>
            <a:r>
              <a:rPr lang="en-US" sz="2400" smtClean="0"/>
              <a:t>Battery-free temperature sensor</a:t>
            </a:r>
            <a:endParaRPr lang="en-US" sz="2400"/>
          </a:p>
        </p:txBody>
      </p:sp>
      <p:sp>
        <p:nvSpPr>
          <p:cNvPr id="9" name="TextBox 8"/>
          <p:cNvSpPr txBox="1"/>
          <p:nvPr/>
        </p:nvSpPr>
        <p:spPr>
          <a:xfrm>
            <a:off x="652894" y="5915494"/>
            <a:ext cx="3366654" cy="461665"/>
          </a:xfrm>
          <a:prstGeom prst="rect">
            <a:avLst/>
          </a:prstGeom>
          <a:noFill/>
        </p:spPr>
        <p:txBody>
          <a:bodyPr wrap="square" rtlCol="0">
            <a:spAutoFit/>
          </a:bodyPr>
          <a:lstStyle/>
          <a:p>
            <a:pPr algn="ctr"/>
            <a:r>
              <a:rPr lang="en-US" sz="2400" dirty="0" smtClean="0"/>
              <a:t>Li-Ion battery </a:t>
            </a:r>
            <a:r>
              <a:rPr lang="en-US" sz="2400" dirty="0"/>
              <a:t>c</a:t>
            </a:r>
            <a:r>
              <a:rPr lang="en-US" sz="2400" dirty="0" smtClean="0"/>
              <a:t>harger</a:t>
            </a:r>
            <a:endParaRPr lang="en-US" sz="2400" dirty="0"/>
          </a:p>
        </p:txBody>
      </p:sp>
      <p:sp>
        <p:nvSpPr>
          <p:cNvPr id="10" name="TextBox 9"/>
          <p:cNvSpPr txBox="1"/>
          <p:nvPr/>
        </p:nvSpPr>
        <p:spPr>
          <a:xfrm>
            <a:off x="5359800" y="5915494"/>
            <a:ext cx="3366654" cy="461665"/>
          </a:xfrm>
          <a:prstGeom prst="rect">
            <a:avLst/>
          </a:prstGeom>
          <a:noFill/>
        </p:spPr>
        <p:txBody>
          <a:bodyPr wrap="square" rtlCol="0">
            <a:spAutoFit/>
          </a:bodyPr>
          <a:lstStyle/>
          <a:p>
            <a:pPr algn="ctr"/>
            <a:r>
              <a:rPr lang="en-US" sz="2400" dirty="0"/>
              <a:t>NiMH</a:t>
            </a:r>
            <a:r>
              <a:rPr lang="en-US" sz="2400" dirty="0" smtClean="0"/>
              <a:t> </a:t>
            </a:r>
            <a:r>
              <a:rPr lang="en-US" sz="2400" dirty="0"/>
              <a:t>b</a:t>
            </a:r>
            <a:r>
              <a:rPr lang="en-US" sz="2400" dirty="0" smtClean="0"/>
              <a:t>attery </a:t>
            </a:r>
            <a:r>
              <a:rPr lang="en-US" sz="2400" dirty="0"/>
              <a:t>c</a:t>
            </a:r>
            <a:r>
              <a:rPr lang="en-US" sz="2400" dirty="0" smtClean="0"/>
              <a:t>harger</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11" y="4628331"/>
            <a:ext cx="4075220" cy="109217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805" y="1655966"/>
            <a:ext cx="3882644" cy="125348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281" y="4128412"/>
            <a:ext cx="2837947" cy="1787082"/>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r="4700"/>
          <a:stretch/>
        </p:blipFill>
        <p:spPr>
          <a:xfrm>
            <a:off x="318773" y="1558501"/>
            <a:ext cx="4079491" cy="1356349"/>
          </a:xfrm>
          <a:prstGeom prst="rect">
            <a:avLst/>
          </a:prstGeom>
        </p:spPr>
      </p:pic>
    </p:spTree>
    <p:extLst>
      <p:ext uri="{BB962C8B-B14F-4D97-AF65-F5344CB8AC3E}">
        <p14:creationId xmlns:p14="http://schemas.microsoft.com/office/powerpoint/2010/main" val="3199510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Wi-Fi powered </a:t>
            </a:r>
            <a:r>
              <a:rPr lang="en-US" dirty="0">
                <a:solidFill>
                  <a:srgbClr val="FFFFFF"/>
                </a:solidFill>
                <a:latin typeface="Calibri" charset="0"/>
                <a:ea typeface="Calibri" charset="0"/>
                <a:cs typeface="Calibri" charset="0"/>
              </a:rPr>
              <a:t>t</a:t>
            </a:r>
            <a:r>
              <a:rPr lang="en-US" dirty="0" smtClean="0">
                <a:solidFill>
                  <a:srgbClr val="FFFFFF"/>
                </a:solidFill>
                <a:latin typeface="Calibri" charset="0"/>
                <a:ea typeface="Calibri" charset="0"/>
                <a:cs typeface="Calibri" charset="0"/>
              </a:rPr>
              <a:t>emperature </a:t>
            </a:r>
            <a:r>
              <a:rPr lang="en-US" dirty="0">
                <a:solidFill>
                  <a:srgbClr val="FFFFFF"/>
                </a:solidFill>
                <a:latin typeface="Calibri" charset="0"/>
                <a:ea typeface="Calibri" charset="0"/>
                <a:cs typeface="Calibri" charset="0"/>
              </a:rPr>
              <a:t>s</a:t>
            </a:r>
            <a:r>
              <a:rPr lang="en-US" dirty="0" smtClean="0">
                <a:solidFill>
                  <a:srgbClr val="FFFFFF"/>
                </a:solidFill>
                <a:latin typeface="Calibri" charset="0"/>
                <a:ea typeface="Calibri" charset="0"/>
                <a:cs typeface="Calibri" charset="0"/>
              </a:rPr>
              <a:t>ensor</a:t>
            </a:r>
            <a:endParaRPr lang="en-US" dirty="0">
              <a:solidFill>
                <a:srgbClr val="FFFFFF"/>
              </a:solidFill>
              <a:latin typeface="Calibri" charset="0"/>
              <a:ea typeface="Calibri" charset="0"/>
              <a:cs typeface="Calibri" charset="0"/>
            </a:endParaRPr>
          </a:p>
        </p:txBody>
      </p:sp>
      <p:graphicFrame>
        <p:nvGraphicFramePr>
          <p:cNvPr id="2" name="Chart 1"/>
          <p:cNvGraphicFramePr/>
          <p:nvPr>
            <p:extLst>
              <p:ext uri="{D42A27DB-BD31-4B8C-83A1-F6EECF244321}">
                <p14:modId xmlns:p14="http://schemas.microsoft.com/office/powerpoint/2010/main" val="2103340303"/>
              </p:ext>
            </p:extLst>
          </p:nvPr>
        </p:nvGraphicFramePr>
        <p:xfrm>
          <a:off x="1059872" y="1475509"/>
          <a:ext cx="7024255" cy="45427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980457" y="3516053"/>
            <a:ext cx="3291224" cy="461665"/>
          </a:xfrm>
          <a:prstGeom prst="rect">
            <a:avLst/>
          </a:prstGeom>
          <a:noFill/>
        </p:spPr>
        <p:txBody>
          <a:bodyPr wrap="square" rtlCol="0">
            <a:spAutoFit/>
          </a:bodyPr>
          <a:lstStyle/>
          <a:p>
            <a:pPr algn="ctr"/>
            <a:r>
              <a:rPr lang="en-US" sz="2400" dirty="0" smtClean="0"/>
              <a:t>Sensor Reading/second</a:t>
            </a:r>
            <a:endParaRPr lang="en-US" sz="2400" dirty="0"/>
          </a:p>
        </p:txBody>
      </p:sp>
      <p:sp>
        <p:nvSpPr>
          <p:cNvPr id="8" name="TextBox 7"/>
          <p:cNvSpPr txBox="1"/>
          <p:nvPr/>
        </p:nvSpPr>
        <p:spPr>
          <a:xfrm>
            <a:off x="3358241" y="5889106"/>
            <a:ext cx="2819400" cy="461665"/>
          </a:xfrm>
          <a:prstGeom prst="rect">
            <a:avLst/>
          </a:prstGeom>
          <a:noFill/>
        </p:spPr>
        <p:txBody>
          <a:bodyPr wrap="square" rtlCol="0">
            <a:spAutoFit/>
          </a:bodyPr>
          <a:lstStyle/>
          <a:p>
            <a:pPr algn="ctr"/>
            <a:r>
              <a:rPr lang="en-US" sz="2400" dirty="0" smtClean="0"/>
              <a:t>Distance </a:t>
            </a:r>
            <a:r>
              <a:rPr lang="en-US" sz="2400" smtClean="0"/>
              <a:t>(feet)</a:t>
            </a:r>
            <a:endParaRPr lang="en-US" sz="24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4700"/>
          <a:stretch/>
        </p:blipFill>
        <p:spPr>
          <a:xfrm>
            <a:off x="3974218" y="1489951"/>
            <a:ext cx="4079491" cy="1356349"/>
          </a:xfrm>
          <a:prstGeom prst="rect">
            <a:avLst/>
          </a:prstGeom>
        </p:spPr>
      </p:pic>
    </p:spTree>
    <p:extLst>
      <p:ext uri="{BB962C8B-B14F-4D97-AF65-F5344CB8AC3E}">
        <p14:creationId xmlns:p14="http://schemas.microsoft.com/office/powerpoint/2010/main" val="167061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Wi-Fi powered </a:t>
            </a:r>
            <a:r>
              <a:rPr lang="en-US" dirty="0">
                <a:solidFill>
                  <a:srgbClr val="FFFFFF"/>
                </a:solidFill>
                <a:latin typeface="Calibri" charset="0"/>
                <a:ea typeface="Calibri" charset="0"/>
                <a:cs typeface="Calibri" charset="0"/>
              </a:rPr>
              <a:t>t</a:t>
            </a:r>
            <a:r>
              <a:rPr lang="en-US" dirty="0" smtClean="0">
                <a:solidFill>
                  <a:srgbClr val="FFFFFF"/>
                </a:solidFill>
                <a:latin typeface="Calibri" charset="0"/>
                <a:ea typeface="Calibri" charset="0"/>
                <a:cs typeface="Calibri" charset="0"/>
              </a:rPr>
              <a:t>emperature </a:t>
            </a:r>
            <a:r>
              <a:rPr lang="en-US" dirty="0">
                <a:solidFill>
                  <a:srgbClr val="FFFFFF"/>
                </a:solidFill>
                <a:latin typeface="Calibri" charset="0"/>
                <a:ea typeface="Calibri" charset="0"/>
                <a:cs typeface="Calibri" charset="0"/>
              </a:rPr>
              <a:t>s</a:t>
            </a:r>
            <a:r>
              <a:rPr lang="en-US" dirty="0" smtClean="0">
                <a:solidFill>
                  <a:srgbClr val="FFFFFF"/>
                </a:solidFill>
                <a:latin typeface="Calibri" charset="0"/>
                <a:ea typeface="Calibri" charset="0"/>
                <a:cs typeface="Calibri" charset="0"/>
              </a:rPr>
              <a:t>ensor</a:t>
            </a:r>
            <a:endParaRPr lang="en-US" dirty="0">
              <a:solidFill>
                <a:srgbClr val="FFFFFF"/>
              </a:solidFill>
              <a:latin typeface="Calibri" charset="0"/>
              <a:ea typeface="Calibri" charset="0"/>
              <a:cs typeface="Calibri" charset="0"/>
            </a:endParaRPr>
          </a:p>
        </p:txBody>
      </p:sp>
      <p:graphicFrame>
        <p:nvGraphicFramePr>
          <p:cNvPr id="2" name="Chart 1"/>
          <p:cNvGraphicFramePr/>
          <p:nvPr>
            <p:extLst>
              <p:ext uri="{D42A27DB-BD31-4B8C-83A1-F6EECF244321}">
                <p14:modId xmlns:p14="http://schemas.microsoft.com/office/powerpoint/2010/main" val="2061858841"/>
              </p:ext>
            </p:extLst>
          </p:nvPr>
        </p:nvGraphicFramePr>
        <p:xfrm>
          <a:off x="1059872" y="1475509"/>
          <a:ext cx="7024255" cy="45427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980457" y="3516053"/>
            <a:ext cx="3291224" cy="461665"/>
          </a:xfrm>
          <a:prstGeom prst="rect">
            <a:avLst/>
          </a:prstGeom>
          <a:noFill/>
        </p:spPr>
        <p:txBody>
          <a:bodyPr wrap="square" rtlCol="0">
            <a:spAutoFit/>
          </a:bodyPr>
          <a:lstStyle/>
          <a:p>
            <a:pPr algn="ctr"/>
            <a:r>
              <a:rPr lang="en-US" sz="2400" dirty="0" smtClean="0"/>
              <a:t>Sensor Reading/second</a:t>
            </a:r>
            <a:endParaRPr lang="en-US" sz="2400" dirty="0"/>
          </a:p>
        </p:txBody>
      </p:sp>
      <p:sp>
        <p:nvSpPr>
          <p:cNvPr id="8" name="TextBox 7"/>
          <p:cNvSpPr txBox="1"/>
          <p:nvPr/>
        </p:nvSpPr>
        <p:spPr>
          <a:xfrm>
            <a:off x="3358241" y="5889106"/>
            <a:ext cx="2819400" cy="461665"/>
          </a:xfrm>
          <a:prstGeom prst="rect">
            <a:avLst/>
          </a:prstGeom>
          <a:noFill/>
        </p:spPr>
        <p:txBody>
          <a:bodyPr wrap="square" rtlCol="0">
            <a:spAutoFit/>
          </a:bodyPr>
          <a:lstStyle/>
          <a:p>
            <a:pPr algn="ctr"/>
            <a:r>
              <a:rPr lang="en-US" sz="2400" dirty="0" smtClean="0"/>
              <a:t>Distance </a:t>
            </a:r>
            <a:r>
              <a:rPr lang="en-US" sz="2400" smtClean="0"/>
              <a:t>(feet)</a:t>
            </a:r>
            <a:endParaRPr lang="en-US" sz="2400" dirty="0"/>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4700"/>
          <a:stretch/>
        </p:blipFill>
        <p:spPr>
          <a:xfrm>
            <a:off x="3974218" y="1489951"/>
            <a:ext cx="4079491" cy="1356349"/>
          </a:xfrm>
          <a:prstGeom prst="rect">
            <a:avLst/>
          </a:prstGeom>
        </p:spPr>
      </p:pic>
    </p:spTree>
    <p:extLst>
      <p:ext uri="{BB962C8B-B14F-4D97-AF65-F5344CB8AC3E}">
        <p14:creationId xmlns:p14="http://schemas.microsoft.com/office/powerpoint/2010/main" val="7979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Wi-Fi Powered Camera</a:t>
            </a:r>
            <a:endParaRPr lang="en-US" dirty="0">
              <a:solidFill>
                <a:srgbClr val="FFFFFF"/>
              </a:solidFill>
              <a:latin typeface="Calibri" charset="0"/>
              <a:ea typeface="Calibri" charset="0"/>
              <a:cs typeface="Calibri" charset="0"/>
            </a:endParaRPr>
          </a:p>
        </p:txBody>
      </p:sp>
      <p:graphicFrame>
        <p:nvGraphicFramePr>
          <p:cNvPr id="2" name="Chart 1"/>
          <p:cNvGraphicFramePr/>
          <p:nvPr>
            <p:extLst>
              <p:ext uri="{D42A27DB-BD31-4B8C-83A1-F6EECF244321}">
                <p14:modId xmlns:p14="http://schemas.microsoft.com/office/powerpoint/2010/main" val="1705482861"/>
              </p:ext>
            </p:extLst>
          </p:nvPr>
        </p:nvGraphicFramePr>
        <p:xfrm>
          <a:off x="1340224" y="1320464"/>
          <a:ext cx="7219576" cy="500077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rot="16200000">
            <a:off x="-680782" y="3421035"/>
            <a:ext cx="3291224" cy="830997"/>
          </a:xfrm>
          <a:prstGeom prst="rect">
            <a:avLst/>
          </a:prstGeom>
          <a:noFill/>
        </p:spPr>
        <p:txBody>
          <a:bodyPr wrap="square" rtlCol="0">
            <a:spAutoFit/>
          </a:bodyPr>
          <a:lstStyle/>
          <a:p>
            <a:pPr algn="ctr"/>
            <a:r>
              <a:rPr lang="en-US" sz="2400" smtClean="0"/>
              <a:t>Inter-frame </a:t>
            </a:r>
            <a:r>
              <a:rPr lang="en-US" sz="2400" dirty="0" smtClean="0"/>
              <a:t>time (minutes)</a:t>
            </a:r>
            <a:endParaRPr lang="en-US" sz="2400" dirty="0"/>
          </a:p>
        </p:txBody>
      </p:sp>
      <p:sp>
        <p:nvSpPr>
          <p:cNvPr id="8" name="TextBox 7"/>
          <p:cNvSpPr txBox="1"/>
          <p:nvPr/>
        </p:nvSpPr>
        <p:spPr>
          <a:xfrm>
            <a:off x="3336467" y="6147069"/>
            <a:ext cx="2819400" cy="461665"/>
          </a:xfrm>
          <a:prstGeom prst="rect">
            <a:avLst/>
          </a:prstGeom>
          <a:noFill/>
        </p:spPr>
        <p:txBody>
          <a:bodyPr wrap="square" rtlCol="0">
            <a:spAutoFit/>
          </a:bodyPr>
          <a:lstStyle/>
          <a:p>
            <a:pPr algn="ctr"/>
            <a:r>
              <a:rPr lang="en-US" sz="2400" dirty="0" smtClean="0"/>
              <a:t>Distance </a:t>
            </a:r>
            <a:r>
              <a:rPr lang="en-US" sz="2400" smtClean="0"/>
              <a:t>(feet)</a:t>
            </a:r>
            <a:endParaRPr lang="en-US" sz="24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0678" y="1320463"/>
            <a:ext cx="3882644" cy="1253489"/>
          </a:xfrm>
          <a:prstGeom prst="rect">
            <a:avLst/>
          </a:prstGeom>
        </p:spPr>
      </p:pic>
    </p:spTree>
    <p:extLst>
      <p:ext uri="{BB962C8B-B14F-4D97-AF65-F5344CB8AC3E}">
        <p14:creationId xmlns:p14="http://schemas.microsoft.com/office/powerpoint/2010/main" val="1245490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Wi-Fi Powered Camera</a:t>
            </a:r>
            <a:endParaRPr lang="en-US" dirty="0">
              <a:solidFill>
                <a:srgbClr val="FFFFFF"/>
              </a:solidFill>
              <a:latin typeface="Calibri" charset="0"/>
              <a:ea typeface="Calibri" charset="0"/>
              <a:cs typeface="Calibri"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0678" y="1320463"/>
            <a:ext cx="3882644" cy="1253489"/>
          </a:xfrm>
          <a:prstGeom prst="rect">
            <a:avLst/>
          </a:prstGeom>
        </p:spPr>
      </p:pic>
      <p:graphicFrame>
        <p:nvGraphicFramePr>
          <p:cNvPr id="10" name="Chart 9"/>
          <p:cNvGraphicFramePr/>
          <p:nvPr>
            <p:extLst>
              <p:ext uri="{D42A27DB-BD31-4B8C-83A1-F6EECF244321}">
                <p14:modId xmlns:p14="http://schemas.microsoft.com/office/powerpoint/2010/main" val="1338225616"/>
              </p:ext>
            </p:extLst>
          </p:nvPr>
        </p:nvGraphicFramePr>
        <p:xfrm>
          <a:off x="1340224" y="1320464"/>
          <a:ext cx="7219576" cy="500077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rot="16200000">
            <a:off x="-680782" y="3421035"/>
            <a:ext cx="3291224" cy="830997"/>
          </a:xfrm>
          <a:prstGeom prst="rect">
            <a:avLst/>
          </a:prstGeom>
          <a:noFill/>
        </p:spPr>
        <p:txBody>
          <a:bodyPr wrap="square" rtlCol="0">
            <a:spAutoFit/>
          </a:bodyPr>
          <a:lstStyle/>
          <a:p>
            <a:pPr algn="ctr"/>
            <a:r>
              <a:rPr lang="en-US" sz="2400" smtClean="0"/>
              <a:t>Inter-frame </a:t>
            </a:r>
            <a:r>
              <a:rPr lang="en-US" sz="2400" dirty="0" smtClean="0"/>
              <a:t>time (minutes)</a:t>
            </a:r>
            <a:endParaRPr lang="en-US" sz="2400" dirty="0"/>
          </a:p>
        </p:txBody>
      </p:sp>
      <p:sp>
        <p:nvSpPr>
          <p:cNvPr id="12" name="TextBox 11"/>
          <p:cNvSpPr txBox="1"/>
          <p:nvPr/>
        </p:nvSpPr>
        <p:spPr>
          <a:xfrm>
            <a:off x="3336467" y="6147069"/>
            <a:ext cx="2819400" cy="461665"/>
          </a:xfrm>
          <a:prstGeom prst="rect">
            <a:avLst/>
          </a:prstGeom>
          <a:noFill/>
        </p:spPr>
        <p:txBody>
          <a:bodyPr wrap="square" rtlCol="0">
            <a:spAutoFit/>
          </a:bodyPr>
          <a:lstStyle/>
          <a:p>
            <a:pPr algn="ctr"/>
            <a:r>
              <a:rPr lang="en-US" sz="2400" dirty="0" smtClean="0"/>
              <a:t>Distance </a:t>
            </a:r>
            <a:r>
              <a:rPr lang="en-US" sz="2400" smtClean="0"/>
              <a:t>(feet)</a:t>
            </a:r>
            <a:endParaRPr lang="en-US" sz="2400" dirty="0"/>
          </a:p>
        </p:txBody>
      </p:sp>
    </p:spTree>
    <p:extLst>
      <p:ext uri="{BB962C8B-B14F-4D97-AF65-F5344CB8AC3E}">
        <p14:creationId xmlns:p14="http://schemas.microsoft.com/office/powerpoint/2010/main" val="779544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559560"/>
            <a:ext cx="8486149" cy="4948882"/>
          </a:xfrm>
        </p:spPr>
        <p:txBody>
          <a:bodyPr>
            <a:noAutofit/>
          </a:bodyPr>
          <a:lstStyle/>
          <a:p>
            <a:r>
              <a:rPr lang="en-US" sz="3200" dirty="0" smtClean="0">
                <a:latin typeface="Calibri" charset="0"/>
                <a:ea typeface="Calibri" charset="0"/>
                <a:cs typeface="Calibri" charset="0"/>
              </a:rPr>
              <a:t>Wi-Fi is </a:t>
            </a:r>
            <a:r>
              <a:rPr lang="en-US" sz="3200" dirty="0" smtClean="0">
                <a:solidFill>
                  <a:srgbClr val="00B050"/>
                </a:solidFill>
                <a:latin typeface="Calibri" charset="0"/>
                <a:ea typeface="Calibri" charset="0"/>
                <a:cs typeface="Calibri" charset="0"/>
              </a:rPr>
              <a:t>ubiquitous </a:t>
            </a:r>
            <a:r>
              <a:rPr lang="en-US" sz="3200" dirty="0" smtClean="0">
                <a:latin typeface="Calibri" charset="0"/>
                <a:ea typeface="Calibri" charset="0"/>
                <a:cs typeface="Calibri" charset="0"/>
              </a:rPr>
              <a:t>in indoor environments</a:t>
            </a:r>
          </a:p>
          <a:p>
            <a:endParaRPr lang="en-US" sz="3200" dirty="0" smtClean="0">
              <a:latin typeface="Calibri" charset="0"/>
              <a:ea typeface="Calibri" charset="0"/>
              <a:cs typeface="Calibri" charset="0"/>
            </a:endParaRPr>
          </a:p>
          <a:p>
            <a:endParaRPr lang="en-US" sz="3200" dirty="0" smtClean="0">
              <a:latin typeface="Calibri" charset="0"/>
              <a:ea typeface="Calibri" charset="0"/>
              <a:cs typeface="Calibri" charset="0"/>
            </a:endParaRPr>
          </a:p>
          <a:p>
            <a:endParaRPr lang="en-US" sz="3200" dirty="0" smtClean="0">
              <a:latin typeface="Calibri" charset="0"/>
              <a:ea typeface="Calibri" charset="0"/>
              <a:cs typeface="Calibri" charset="0"/>
            </a:endParaRPr>
          </a:p>
          <a:p>
            <a:pPr>
              <a:buClr>
                <a:schemeClr val="tx1"/>
              </a:buClr>
            </a:pPr>
            <a:r>
              <a:rPr lang="en-US" sz="3200" dirty="0" smtClean="0">
                <a:solidFill>
                  <a:srgbClr val="00B050"/>
                </a:solidFill>
                <a:latin typeface="Calibri" charset="0"/>
                <a:ea typeface="Calibri" charset="0"/>
                <a:cs typeface="Calibri" charset="0"/>
              </a:rPr>
              <a:t>Inexpensive </a:t>
            </a:r>
            <a:r>
              <a:rPr lang="en-US" sz="3200" dirty="0" smtClean="0">
                <a:latin typeface="Calibri" charset="0"/>
                <a:ea typeface="Calibri" charset="0"/>
                <a:cs typeface="Calibri" charset="0"/>
              </a:rPr>
              <a:t>given Wi-Fi’s economies of scale</a:t>
            </a:r>
          </a:p>
          <a:p>
            <a:endParaRPr lang="en-US" sz="3200" dirty="0" smtClean="0">
              <a:latin typeface="Calibri" charset="0"/>
              <a:ea typeface="Calibri" charset="0"/>
              <a:cs typeface="Calibri" charset="0"/>
            </a:endParaRPr>
          </a:p>
          <a:p>
            <a:endParaRPr lang="en-US" sz="3200" dirty="0" smtClean="0">
              <a:solidFill>
                <a:srgbClr val="92D050"/>
              </a:solidFill>
              <a:latin typeface="Calibri" charset="0"/>
              <a:ea typeface="Calibri" charset="0"/>
              <a:cs typeface="Calibri" charset="0"/>
            </a:endParaRPr>
          </a:p>
          <a:p>
            <a:endParaRPr lang="en-US" sz="3200" dirty="0">
              <a:solidFill>
                <a:srgbClr val="92D050"/>
              </a:solidFill>
              <a:latin typeface="Calibri" charset="0"/>
              <a:ea typeface="Calibri" charset="0"/>
              <a:cs typeface="Calibri" charset="0"/>
            </a:endParaRPr>
          </a:p>
          <a:p>
            <a:pPr>
              <a:buClr>
                <a:schemeClr val="tx1"/>
              </a:buClr>
            </a:pPr>
            <a:r>
              <a:rPr lang="en-US" sz="3200" dirty="0" smtClean="0">
                <a:solidFill>
                  <a:srgbClr val="00B050"/>
                </a:solidFill>
                <a:latin typeface="Calibri" charset="0"/>
                <a:ea typeface="Calibri" charset="0"/>
                <a:cs typeface="Calibri" charset="0"/>
              </a:rPr>
              <a:t>Negligible size footprint</a:t>
            </a:r>
            <a:r>
              <a:rPr lang="en-US" sz="3200" dirty="0" smtClean="0">
                <a:latin typeface="Calibri" charset="0"/>
                <a:ea typeface="Calibri" charset="0"/>
                <a:cs typeface="Calibri" charset="0"/>
              </a:rPr>
              <a:t>,</a:t>
            </a:r>
            <a:r>
              <a:rPr lang="en-US" sz="3200" dirty="0" smtClean="0">
                <a:solidFill>
                  <a:srgbClr val="00B050"/>
                </a:solidFill>
                <a:latin typeface="Calibri" charset="0"/>
                <a:ea typeface="Calibri" charset="0"/>
                <a:cs typeface="Calibri" charset="0"/>
              </a:rPr>
              <a:t> </a:t>
            </a:r>
            <a:r>
              <a:rPr lang="en-US" sz="3200" dirty="0" smtClean="0">
                <a:latin typeface="Calibri" charset="0"/>
                <a:ea typeface="Calibri" charset="0"/>
                <a:cs typeface="Calibri" charset="0"/>
              </a:rPr>
              <a:t>reuse 2.4 GHz antenna</a:t>
            </a:r>
            <a:endParaRPr lang="en-US" sz="3200" dirty="0">
              <a:latin typeface="Calibri" charset="0"/>
              <a:ea typeface="Calibri" charset="0"/>
              <a:cs typeface="Calibri" charset="0"/>
            </a:endParaRPr>
          </a:p>
        </p:txBody>
      </p:sp>
      <p:sp>
        <p:nvSpPr>
          <p:cNvPr id="4"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Wi-Fi is a great fit for power delivery</a:t>
            </a:r>
            <a:endParaRPr lang="en-US" dirty="0">
              <a:solidFill>
                <a:srgbClr val="FFFFFF"/>
              </a:solidFill>
              <a:latin typeface="Calibri" charset="0"/>
              <a:ea typeface="Calibri" charset="0"/>
              <a:cs typeface="Calibri" charset="0"/>
            </a:endParaRPr>
          </a:p>
        </p:txBody>
      </p:sp>
    </p:spTree>
    <p:extLst>
      <p:ext uri="{BB962C8B-B14F-4D97-AF65-F5344CB8AC3E}">
        <p14:creationId xmlns:p14="http://schemas.microsoft.com/office/powerpoint/2010/main" val="325924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Applications of low rate cameras</a:t>
            </a:r>
            <a:endParaRPr lang="en-US" dirty="0">
              <a:solidFill>
                <a:srgbClr val="FFFFFF"/>
              </a:solidFill>
              <a:latin typeface="Calibri" charset="0"/>
              <a:ea typeface="Calibri" charset="0"/>
              <a:cs typeface="Calibri"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7029"/>
          <a:stretch/>
        </p:blipFill>
        <p:spPr>
          <a:xfrm>
            <a:off x="2481519" y="1354959"/>
            <a:ext cx="3796628" cy="3316126"/>
          </a:xfrm>
          <a:prstGeom prst="rect">
            <a:avLst/>
          </a:prstGeom>
        </p:spPr>
      </p:pic>
      <p:sp>
        <p:nvSpPr>
          <p:cNvPr id="8" name="TextBox 7"/>
          <p:cNvSpPr txBox="1"/>
          <p:nvPr/>
        </p:nvSpPr>
        <p:spPr>
          <a:xfrm>
            <a:off x="249382" y="4883044"/>
            <a:ext cx="8645236" cy="1532334"/>
          </a:xfrm>
          <a:prstGeom prst="roundRect">
            <a:avLst/>
          </a:prstGeom>
          <a:solidFill>
            <a:schemeClr val="bg1">
              <a:alpha val="90000"/>
            </a:schemeClr>
          </a:solidFill>
        </p:spPr>
        <p:txBody>
          <a:bodyPr wrap="square" rtlCol="0">
            <a:spAutoFit/>
          </a:bodyPr>
          <a:lstStyle/>
          <a:p>
            <a:pPr marL="457200" indent="-457200">
              <a:buFont typeface="Arial" charset="0"/>
              <a:buChar char="•"/>
            </a:pPr>
            <a:r>
              <a:rPr lang="en-US" sz="2800" dirty="0" smtClean="0"/>
              <a:t>Deploy in hard to reach places, e.g., attics</a:t>
            </a:r>
          </a:p>
          <a:p>
            <a:pPr marL="457200" indent="-457200">
              <a:buFont typeface="Arial" charset="0"/>
              <a:buChar char="•"/>
            </a:pPr>
            <a:r>
              <a:rPr lang="en-US" sz="2800" dirty="0" smtClean="0"/>
              <a:t>Integrate with ultra-low power motion detector to trigger camera</a:t>
            </a:r>
            <a:endParaRPr lang="en-US" sz="2800" dirty="0"/>
          </a:p>
        </p:txBody>
      </p:sp>
    </p:spTree>
    <p:extLst>
      <p:ext uri="{BB962C8B-B14F-4D97-AF65-F5344CB8AC3E}">
        <p14:creationId xmlns:p14="http://schemas.microsoft.com/office/powerpoint/2010/main" val="19476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Wireless Charging Hotspot</a:t>
            </a:r>
            <a:endParaRPr lang="en-US" dirty="0">
              <a:solidFill>
                <a:srgbClr val="FFFFFF"/>
              </a:solidFill>
              <a:latin typeface="Calibri" charset="0"/>
              <a:ea typeface="Calibri" charset="0"/>
              <a:cs typeface="Calibri" charset="0"/>
            </a:endParaRPr>
          </a:p>
        </p:txBody>
      </p:sp>
      <p:pic>
        <p:nvPicPr>
          <p:cNvPr id="4" name="Picture 3" descr="usb_cha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89" y="2210594"/>
            <a:ext cx="4338180" cy="1146030"/>
          </a:xfrm>
          <a:prstGeom prst="rect">
            <a:avLst/>
          </a:prstGeom>
        </p:spPr>
      </p:pic>
      <p:pic>
        <p:nvPicPr>
          <p:cNvPr id="7" name="Picture 6"/>
          <p:cNvPicPr>
            <a:picLocks noChangeAspect="1"/>
          </p:cNvPicPr>
          <p:nvPr/>
        </p:nvPicPr>
        <p:blipFill>
          <a:blip r:embed="rId4"/>
          <a:stretch>
            <a:fillRect/>
          </a:stretch>
        </p:blipFill>
        <p:spPr>
          <a:xfrm>
            <a:off x="5771394" y="1493251"/>
            <a:ext cx="2804061" cy="2180936"/>
          </a:xfrm>
          <a:prstGeom prst="rect">
            <a:avLst/>
          </a:prstGeom>
        </p:spPr>
      </p:pic>
      <p:sp>
        <p:nvSpPr>
          <p:cNvPr id="8" name="TextBox 7"/>
          <p:cNvSpPr txBox="1"/>
          <p:nvPr/>
        </p:nvSpPr>
        <p:spPr>
          <a:xfrm>
            <a:off x="190500" y="5105092"/>
            <a:ext cx="8763000" cy="1191816"/>
          </a:xfrm>
          <a:prstGeom prst="roundRect">
            <a:avLst/>
          </a:prstGeom>
          <a:solidFill>
            <a:schemeClr val="tx1">
              <a:lumMod val="75000"/>
              <a:lumOff val="25000"/>
              <a:alpha val="90000"/>
            </a:schemeClr>
          </a:solidFill>
        </p:spPr>
        <p:txBody>
          <a:bodyPr wrap="square" rtlCol="0">
            <a:spAutoFit/>
          </a:bodyPr>
          <a:lstStyle/>
          <a:p>
            <a:pPr algn="ctr"/>
            <a:r>
              <a:rPr lang="en-US" sz="3200" dirty="0" smtClean="0">
                <a:solidFill>
                  <a:prstClr val="white"/>
                </a:solidFill>
              </a:rPr>
              <a:t>0 to 40% charge in 2.5 hours at a distance of 5 cm from a PoWi-Fi router</a:t>
            </a:r>
            <a:endParaRPr lang="en-US" sz="3200" dirty="0">
              <a:solidFill>
                <a:srgbClr val="FFFFFF"/>
              </a:solidFill>
            </a:endParaRPr>
          </a:p>
        </p:txBody>
      </p:sp>
      <p:sp>
        <p:nvSpPr>
          <p:cNvPr id="9" name="Rectangle 8"/>
          <p:cNvSpPr/>
          <p:nvPr/>
        </p:nvSpPr>
        <p:spPr>
          <a:xfrm>
            <a:off x="-2309" y="3608939"/>
            <a:ext cx="9146309" cy="584775"/>
          </a:xfrm>
          <a:prstGeom prst="rect">
            <a:avLst/>
          </a:prstGeom>
        </p:spPr>
        <p:txBody>
          <a:bodyPr wrap="square">
            <a:spAutoFit/>
          </a:bodyPr>
          <a:lstStyle/>
          <a:p>
            <a:pPr algn="ctr"/>
            <a:r>
              <a:rPr lang="en-US" sz="3200" dirty="0" smtClean="0"/>
              <a:t>USB charger for wearable devices</a:t>
            </a:r>
            <a:endParaRPr lang="en-US" sz="3200" dirty="0"/>
          </a:p>
        </p:txBody>
      </p:sp>
    </p:spTree>
    <p:extLst>
      <p:ext uri="{BB962C8B-B14F-4D97-AF65-F5344CB8AC3E}">
        <p14:creationId xmlns:p14="http://schemas.microsoft.com/office/powerpoint/2010/main" val="61717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dn1.tekrevue.com/wp-content/uploads/2014/04/wifi-hand.jpg"/>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213" r="6862"/>
          <a:stretch/>
        </p:blipFill>
        <p:spPr bwMode="auto">
          <a:xfrm>
            <a:off x="0" y="1143000"/>
            <a:ext cx="9144000" cy="5715000"/>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8" name="Title 1"/>
          <p:cNvSpPr txBox="1">
            <a:spLocks/>
          </p:cNvSpPr>
          <p:nvPr/>
        </p:nvSpPr>
        <p:spPr>
          <a:xfrm>
            <a:off x="0" y="0"/>
            <a:ext cx="9144000" cy="1143000"/>
          </a:xfrm>
          <a:prstGeom prst="rect">
            <a:avLst/>
          </a:prstGeom>
          <a:solidFill>
            <a:schemeClr val="tx1">
              <a:lumMod val="75000"/>
              <a:lumOff val="25000"/>
            </a:schemeClr>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FFFFFF"/>
                </a:solidFill>
                <a:latin typeface="Calibri" charset="0"/>
                <a:ea typeface="Calibri" charset="0"/>
                <a:cs typeface="Calibri" charset="0"/>
              </a:rPr>
              <a:t>Conclusion</a:t>
            </a:r>
            <a:endParaRPr lang="en-US" dirty="0">
              <a:solidFill>
                <a:srgbClr val="FFFFFF"/>
              </a:solidFill>
              <a:latin typeface="Calibri" charset="0"/>
              <a:ea typeface="Calibri" charset="0"/>
              <a:cs typeface="Calibri" charset="0"/>
            </a:endParaRPr>
          </a:p>
        </p:txBody>
      </p:sp>
      <p:sp>
        <p:nvSpPr>
          <p:cNvPr id="9" name="TextBox 8"/>
          <p:cNvSpPr txBox="1"/>
          <p:nvPr/>
        </p:nvSpPr>
        <p:spPr>
          <a:xfrm>
            <a:off x="241300" y="1433277"/>
            <a:ext cx="8585200" cy="1191816"/>
          </a:xfrm>
          <a:prstGeom prst="roundRect">
            <a:avLst/>
          </a:prstGeom>
          <a:solidFill>
            <a:schemeClr val="tx1">
              <a:lumMod val="75000"/>
              <a:lumOff val="25000"/>
              <a:alpha val="90000"/>
            </a:schemeClr>
          </a:solidFill>
        </p:spPr>
        <p:txBody>
          <a:bodyPr wrap="square" rtlCol="0">
            <a:spAutoFit/>
          </a:bodyPr>
          <a:lstStyle>
            <a:defPPr>
              <a:defRPr lang="en-US"/>
            </a:defPPr>
            <a:lvl1pPr algn="ctr">
              <a:defRPr sz="3200">
                <a:solidFill>
                  <a:prstClr val="white"/>
                </a:solidFill>
              </a:defRPr>
            </a:lvl1pPr>
          </a:lstStyle>
          <a:p>
            <a:pPr marL="457200" indent="-457200" algn="l">
              <a:buClr>
                <a:schemeClr val="bg1"/>
              </a:buClr>
              <a:buFont typeface="Arial" charset="0"/>
              <a:buChar char="•"/>
            </a:pPr>
            <a:r>
              <a:rPr lang="en-US" dirty="0">
                <a:solidFill>
                  <a:srgbClr val="92D050"/>
                </a:solidFill>
              </a:rPr>
              <a:t>First system to deliver power </a:t>
            </a:r>
            <a:r>
              <a:rPr lang="en-US" dirty="0"/>
              <a:t>to low-power devices using existing Wi-Fi </a:t>
            </a:r>
            <a:r>
              <a:rPr lang="en-US" dirty="0" smtClean="0"/>
              <a:t>chipsets</a:t>
            </a:r>
            <a:endParaRPr lang="en-US" dirty="0">
              <a:solidFill>
                <a:schemeClr val="bg1"/>
              </a:solidFill>
            </a:endParaRPr>
          </a:p>
        </p:txBody>
      </p:sp>
      <p:sp>
        <p:nvSpPr>
          <p:cNvPr id="10" name="TextBox 9"/>
          <p:cNvSpPr txBox="1"/>
          <p:nvPr/>
        </p:nvSpPr>
        <p:spPr>
          <a:xfrm>
            <a:off x="241300" y="3501030"/>
            <a:ext cx="8585200" cy="1191816"/>
          </a:xfrm>
          <a:prstGeom prst="roundRect">
            <a:avLst/>
          </a:prstGeom>
          <a:solidFill>
            <a:schemeClr val="tx1">
              <a:lumMod val="75000"/>
              <a:lumOff val="25000"/>
              <a:alpha val="90000"/>
            </a:schemeClr>
          </a:solidFill>
        </p:spPr>
        <p:txBody>
          <a:bodyPr wrap="square" rtlCol="0">
            <a:spAutoFit/>
          </a:bodyPr>
          <a:lstStyle/>
          <a:p>
            <a:pPr marL="457200" indent="-457200">
              <a:buFont typeface="Arial" charset="0"/>
              <a:buChar char="•"/>
            </a:pPr>
            <a:r>
              <a:rPr lang="en-US" sz="3200" dirty="0">
                <a:solidFill>
                  <a:schemeClr val="bg1"/>
                </a:solidFill>
              </a:rPr>
              <a:t>Real world </a:t>
            </a:r>
            <a:r>
              <a:rPr lang="en-US" sz="3200" dirty="0">
                <a:solidFill>
                  <a:srgbClr val="92D050"/>
                </a:solidFill>
              </a:rPr>
              <a:t>deployment in six homes </a:t>
            </a:r>
            <a:r>
              <a:rPr lang="en-US" sz="3200" dirty="0">
                <a:solidFill>
                  <a:schemeClr val="bg1"/>
                </a:solidFill>
              </a:rPr>
              <a:t>without significantly degrading network performance</a:t>
            </a:r>
          </a:p>
        </p:txBody>
      </p:sp>
      <p:sp>
        <p:nvSpPr>
          <p:cNvPr id="11" name="TextBox 10"/>
          <p:cNvSpPr txBox="1"/>
          <p:nvPr/>
        </p:nvSpPr>
        <p:spPr>
          <a:xfrm>
            <a:off x="279400" y="5432576"/>
            <a:ext cx="8547100" cy="1191816"/>
          </a:xfrm>
          <a:prstGeom prst="roundRect">
            <a:avLst/>
          </a:prstGeom>
          <a:solidFill>
            <a:schemeClr val="tx1">
              <a:lumMod val="75000"/>
              <a:lumOff val="25000"/>
              <a:alpha val="90000"/>
            </a:schemeClr>
          </a:solidFill>
        </p:spPr>
        <p:txBody>
          <a:bodyPr wrap="square" rtlCol="0">
            <a:spAutoFit/>
          </a:bodyPr>
          <a:lstStyle/>
          <a:p>
            <a:pPr marL="457200" indent="-457200">
              <a:buFont typeface="Arial" charset="0"/>
              <a:buChar char="•"/>
            </a:pPr>
            <a:r>
              <a:rPr lang="en-US" sz="3200" dirty="0">
                <a:solidFill>
                  <a:schemeClr val="bg1"/>
                </a:solidFill>
                <a:latin typeface="Calibri" charset="0"/>
                <a:ea typeface="Calibri" charset="0"/>
                <a:cs typeface="Calibri" charset="0"/>
              </a:rPr>
              <a:t>Built the </a:t>
            </a:r>
            <a:r>
              <a:rPr lang="en-US" sz="3200" dirty="0">
                <a:solidFill>
                  <a:srgbClr val="92D050"/>
                </a:solidFill>
                <a:latin typeface="Calibri" charset="0"/>
                <a:ea typeface="Calibri" charset="0"/>
                <a:cs typeface="Calibri" charset="0"/>
              </a:rPr>
              <a:t>first Wi-Fi powered </a:t>
            </a:r>
            <a:r>
              <a:rPr lang="en-US" sz="3200" dirty="0">
                <a:solidFill>
                  <a:schemeClr val="bg1"/>
                </a:solidFill>
                <a:latin typeface="Calibri" charset="0"/>
                <a:ea typeface="Calibri" charset="0"/>
                <a:cs typeface="Calibri" charset="0"/>
              </a:rPr>
              <a:t>temperature sensor, camera, battery </a:t>
            </a:r>
            <a:r>
              <a:rPr lang="en-US" sz="3200" dirty="0" smtClean="0">
                <a:solidFill>
                  <a:schemeClr val="bg1"/>
                </a:solidFill>
                <a:latin typeface="Calibri" charset="0"/>
                <a:ea typeface="Calibri" charset="0"/>
                <a:cs typeface="Calibri" charset="0"/>
              </a:rPr>
              <a:t>and </a:t>
            </a:r>
            <a:r>
              <a:rPr lang="en-US" sz="3200" dirty="0">
                <a:solidFill>
                  <a:schemeClr val="bg1"/>
                </a:solidFill>
                <a:latin typeface="Calibri" charset="0"/>
                <a:ea typeface="Calibri" charset="0"/>
                <a:cs typeface="Calibri" charset="0"/>
              </a:rPr>
              <a:t>USB charger</a:t>
            </a:r>
          </a:p>
        </p:txBody>
      </p:sp>
    </p:spTree>
    <p:extLst>
      <p:ext uri="{BB962C8B-B14F-4D97-AF65-F5344CB8AC3E}">
        <p14:creationId xmlns:p14="http://schemas.microsoft.com/office/powerpoint/2010/main" val="314743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ifi-1069.jpg"/>
          <p:cNvPicPr>
            <a:picLocks noChangeAspect="1"/>
          </p:cNvPicPr>
          <p:nvPr/>
        </p:nvPicPr>
        <p:blipFill rotWithShape="1">
          <a:blip r:embed="rId3">
            <a:extLst>
              <a:ext uri="{28A0092B-C50C-407E-A947-70E740481C1C}">
                <a14:useLocalDpi xmlns:a14="http://schemas.microsoft.com/office/drawing/2010/main" val="0"/>
              </a:ext>
            </a:extLst>
          </a:blip>
          <a:srcRect l="6056" t="2993" r="5952" b="14494"/>
          <a:stretch/>
        </p:blipFill>
        <p:spPr>
          <a:xfrm>
            <a:off x="0" y="979714"/>
            <a:ext cx="9141786" cy="5878287"/>
          </a:xfrm>
          <a:prstGeom prst="rect">
            <a:avLst/>
          </a:prstGeom>
          <a:noFill/>
          <a:ln>
            <a:noFill/>
          </a:ln>
        </p:spPr>
      </p:pic>
      <p:sp>
        <p:nvSpPr>
          <p:cNvPr id="3" name="Title 1"/>
          <p:cNvSpPr>
            <a:spLocks noGrp="1"/>
          </p:cNvSpPr>
          <p:nvPr>
            <p:ph type="title"/>
          </p:nvPr>
        </p:nvSpPr>
        <p:spPr>
          <a:xfrm>
            <a:off x="0" y="-9978"/>
            <a:ext cx="9144000" cy="1143000"/>
          </a:xfrm>
          <a:solidFill>
            <a:schemeClr val="tx1">
              <a:lumMod val="75000"/>
              <a:lumOff val="25000"/>
            </a:schemeClr>
          </a:solidFill>
        </p:spPr>
        <p:txBody>
          <a:bodyPr>
            <a:noAutofit/>
          </a:bodyPr>
          <a:lstStyle/>
          <a:p>
            <a:pPr algn="ctr"/>
            <a:r>
              <a:rPr lang="en-US" sz="4400" dirty="0" smtClean="0">
                <a:solidFill>
                  <a:srgbClr val="FFFFFF"/>
                </a:solidFill>
                <a:latin typeface="Calibri" charset="0"/>
                <a:ea typeface="Calibri" charset="0"/>
                <a:cs typeface="Calibri" charset="0"/>
              </a:rPr>
              <a:t>Thank you</a:t>
            </a:r>
            <a:endParaRPr lang="en-US" sz="4400" dirty="0">
              <a:solidFill>
                <a:srgbClr val="FFFFFF"/>
              </a:solidFill>
              <a:latin typeface="Calibri" charset="0"/>
              <a:ea typeface="Calibri" charset="0"/>
              <a:cs typeface="Calibri" charset="0"/>
            </a:endParaRPr>
          </a:p>
        </p:txBody>
      </p:sp>
    </p:spTree>
    <p:extLst>
      <p:ext uri="{BB962C8B-B14F-4D97-AF65-F5344CB8AC3E}">
        <p14:creationId xmlns:p14="http://schemas.microsoft.com/office/powerpoint/2010/main" val="1289135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525"/>
            <a:ext cx="9144000" cy="1143000"/>
          </a:xfrm>
          <a:solidFill>
            <a:schemeClr val="tx1">
              <a:lumMod val="75000"/>
              <a:lumOff val="25000"/>
            </a:schemeClr>
          </a:solidFill>
        </p:spPr>
        <p:txBody>
          <a:bodyPr vert="horz" lIns="91440" tIns="45720" rIns="91440" bIns="45720" rtlCol="0" anchor="ctr">
            <a:noAutofit/>
          </a:bodyPr>
          <a:lstStyle/>
          <a:p>
            <a:pPr algn="ctr"/>
            <a:r>
              <a:rPr lang="en-US" sz="4400" dirty="0">
                <a:solidFill>
                  <a:srgbClr val="FFFFFF"/>
                </a:solidFill>
                <a:latin typeface="Calibri" charset="0"/>
                <a:ea typeface="Calibri" charset="0"/>
                <a:cs typeface="Calibri" charset="0"/>
              </a:rPr>
              <a:t>Why is this hard?</a:t>
            </a:r>
          </a:p>
        </p:txBody>
      </p:sp>
      <p:graphicFrame>
        <p:nvGraphicFramePr>
          <p:cNvPr id="4" name="Chart 3"/>
          <p:cNvGraphicFramePr/>
          <p:nvPr>
            <p:extLst>
              <p:ext uri="{D42A27DB-BD31-4B8C-83A1-F6EECF244321}">
                <p14:modId xmlns:p14="http://schemas.microsoft.com/office/powerpoint/2010/main" val="2084990333"/>
              </p:ext>
            </p:extLst>
          </p:nvPr>
        </p:nvGraphicFramePr>
        <p:xfrm>
          <a:off x="1545505" y="154973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294529" y="5462527"/>
            <a:ext cx="2819400" cy="461665"/>
          </a:xfrm>
          <a:prstGeom prst="rect">
            <a:avLst/>
          </a:prstGeom>
          <a:noFill/>
        </p:spPr>
        <p:txBody>
          <a:bodyPr wrap="square" rtlCol="0">
            <a:spAutoFit/>
          </a:bodyPr>
          <a:lstStyle/>
          <a:p>
            <a:pPr algn="ctr"/>
            <a:r>
              <a:rPr lang="en-US" sz="2400" dirty="0" smtClean="0"/>
              <a:t>Time (</a:t>
            </a:r>
            <a:r>
              <a:rPr lang="en-US" sz="2400" dirty="0" err="1" smtClean="0"/>
              <a:t>ms</a:t>
            </a:r>
            <a:r>
              <a:rPr lang="en-US" sz="2400" dirty="0" smtClean="0"/>
              <a:t>)</a:t>
            </a:r>
            <a:endParaRPr lang="en-US" sz="2400" dirty="0"/>
          </a:p>
        </p:txBody>
      </p:sp>
      <p:sp>
        <p:nvSpPr>
          <p:cNvPr id="7" name="TextBox 6"/>
          <p:cNvSpPr txBox="1"/>
          <p:nvPr/>
        </p:nvSpPr>
        <p:spPr>
          <a:xfrm rot="16200000">
            <a:off x="-384711" y="3291401"/>
            <a:ext cx="3291224" cy="461665"/>
          </a:xfrm>
          <a:prstGeom prst="rect">
            <a:avLst/>
          </a:prstGeom>
          <a:noFill/>
        </p:spPr>
        <p:txBody>
          <a:bodyPr wrap="square" rtlCol="0">
            <a:spAutoFit/>
          </a:bodyPr>
          <a:lstStyle/>
          <a:p>
            <a:pPr algn="ctr"/>
            <a:r>
              <a:rPr lang="en-US" sz="2400" dirty="0" smtClean="0"/>
              <a:t>Voltage (V)</a:t>
            </a:r>
            <a:endParaRPr lang="en-US" sz="2400" dirty="0"/>
          </a:p>
        </p:txBody>
      </p:sp>
      <p:sp>
        <p:nvSpPr>
          <p:cNvPr id="8" name="TextBox 7"/>
          <p:cNvSpPr txBox="1"/>
          <p:nvPr/>
        </p:nvSpPr>
        <p:spPr>
          <a:xfrm>
            <a:off x="5622780" y="2326729"/>
            <a:ext cx="2819400" cy="461665"/>
          </a:xfrm>
          <a:prstGeom prst="rect">
            <a:avLst/>
          </a:prstGeom>
          <a:noFill/>
        </p:spPr>
        <p:txBody>
          <a:bodyPr wrap="square" rtlCol="0">
            <a:spAutoFit/>
          </a:bodyPr>
          <a:lstStyle/>
          <a:p>
            <a:pPr algn="ctr"/>
            <a:r>
              <a:rPr lang="en-US" sz="2400" dirty="0" smtClean="0"/>
              <a:t>Threshold</a:t>
            </a:r>
            <a:endParaRPr lang="en-US" sz="2400" dirty="0"/>
          </a:p>
        </p:txBody>
      </p:sp>
      <p:sp>
        <p:nvSpPr>
          <p:cNvPr id="10" name="Rectangle 9"/>
          <p:cNvSpPr/>
          <p:nvPr/>
        </p:nvSpPr>
        <p:spPr>
          <a:xfrm>
            <a:off x="-2310" y="1146228"/>
            <a:ext cx="9146309" cy="523220"/>
          </a:xfrm>
          <a:prstGeom prst="rect">
            <a:avLst/>
          </a:prstGeom>
        </p:spPr>
        <p:txBody>
          <a:bodyPr wrap="square">
            <a:spAutoFit/>
          </a:bodyPr>
          <a:lstStyle/>
          <a:p>
            <a:pPr algn="ctr"/>
            <a:r>
              <a:rPr lang="en-US" sz="2800" smtClean="0">
                <a:latin typeface="Calibri" charset="0"/>
                <a:ea typeface="Calibri" charset="0"/>
                <a:cs typeface="Calibri" charset="0"/>
              </a:rPr>
              <a:t>Wi-Fi is designed </a:t>
            </a:r>
            <a:r>
              <a:rPr lang="en-US" sz="2800" dirty="0" smtClean="0">
                <a:latin typeface="Calibri" charset="0"/>
                <a:ea typeface="Calibri" charset="0"/>
                <a:cs typeface="Calibri" charset="0"/>
              </a:rPr>
              <a:t>for communication and not power delivery</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234400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525"/>
            <a:ext cx="9144000" cy="1143000"/>
          </a:xfrm>
          <a:solidFill>
            <a:schemeClr val="tx1">
              <a:lumMod val="75000"/>
              <a:lumOff val="25000"/>
            </a:schemeClr>
          </a:solidFill>
        </p:spPr>
        <p:txBody>
          <a:bodyPr vert="horz" lIns="91440" tIns="45720" rIns="91440" bIns="45720" rtlCol="0" anchor="ctr">
            <a:noAutofit/>
          </a:bodyPr>
          <a:lstStyle/>
          <a:p>
            <a:pPr algn="ctr"/>
            <a:r>
              <a:rPr lang="en-US" sz="4400" dirty="0">
                <a:solidFill>
                  <a:srgbClr val="FFFFFF"/>
                </a:solidFill>
                <a:latin typeface="Calibri" charset="0"/>
                <a:ea typeface="Calibri" charset="0"/>
                <a:cs typeface="Calibri" charset="0"/>
              </a:rPr>
              <a:t>Why is this hard?</a:t>
            </a:r>
          </a:p>
        </p:txBody>
      </p:sp>
      <p:graphicFrame>
        <p:nvGraphicFramePr>
          <p:cNvPr id="4" name="Chart 3"/>
          <p:cNvGraphicFramePr/>
          <p:nvPr>
            <p:extLst/>
          </p:nvPr>
        </p:nvGraphicFramePr>
        <p:xfrm>
          <a:off x="1545505" y="154973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294529" y="5462527"/>
            <a:ext cx="2819400" cy="461665"/>
          </a:xfrm>
          <a:prstGeom prst="rect">
            <a:avLst/>
          </a:prstGeom>
          <a:noFill/>
        </p:spPr>
        <p:txBody>
          <a:bodyPr wrap="square" rtlCol="0">
            <a:spAutoFit/>
          </a:bodyPr>
          <a:lstStyle/>
          <a:p>
            <a:pPr algn="ctr"/>
            <a:r>
              <a:rPr lang="en-US" sz="2400" dirty="0" smtClean="0"/>
              <a:t>Time (</a:t>
            </a:r>
            <a:r>
              <a:rPr lang="en-US" sz="2400" dirty="0" err="1" smtClean="0"/>
              <a:t>ms</a:t>
            </a:r>
            <a:r>
              <a:rPr lang="en-US" sz="2400" dirty="0" smtClean="0"/>
              <a:t>)</a:t>
            </a:r>
            <a:endParaRPr lang="en-US" sz="2400" dirty="0"/>
          </a:p>
        </p:txBody>
      </p:sp>
      <p:sp>
        <p:nvSpPr>
          <p:cNvPr id="7" name="TextBox 6"/>
          <p:cNvSpPr txBox="1"/>
          <p:nvPr/>
        </p:nvSpPr>
        <p:spPr>
          <a:xfrm rot="16200000">
            <a:off x="-384711" y="3291401"/>
            <a:ext cx="3291224" cy="461665"/>
          </a:xfrm>
          <a:prstGeom prst="rect">
            <a:avLst/>
          </a:prstGeom>
          <a:noFill/>
        </p:spPr>
        <p:txBody>
          <a:bodyPr wrap="square" rtlCol="0">
            <a:spAutoFit/>
          </a:bodyPr>
          <a:lstStyle/>
          <a:p>
            <a:pPr algn="ctr"/>
            <a:r>
              <a:rPr lang="en-US" sz="2400" dirty="0" smtClean="0"/>
              <a:t>Voltage (V)</a:t>
            </a:r>
            <a:endParaRPr lang="en-US" sz="2400" dirty="0"/>
          </a:p>
        </p:txBody>
      </p:sp>
      <p:sp>
        <p:nvSpPr>
          <p:cNvPr id="8" name="TextBox 7"/>
          <p:cNvSpPr txBox="1"/>
          <p:nvPr/>
        </p:nvSpPr>
        <p:spPr>
          <a:xfrm>
            <a:off x="5622780" y="2326729"/>
            <a:ext cx="2819400" cy="461665"/>
          </a:xfrm>
          <a:prstGeom prst="rect">
            <a:avLst/>
          </a:prstGeom>
          <a:noFill/>
        </p:spPr>
        <p:txBody>
          <a:bodyPr wrap="square" rtlCol="0">
            <a:spAutoFit/>
          </a:bodyPr>
          <a:lstStyle/>
          <a:p>
            <a:pPr algn="ctr"/>
            <a:r>
              <a:rPr lang="en-US" sz="2400" dirty="0" smtClean="0"/>
              <a:t>Threshold</a:t>
            </a:r>
            <a:endParaRPr lang="en-US" sz="2400" dirty="0"/>
          </a:p>
        </p:txBody>
      </p:sp>
      <p:sp>
        <p:nvSpPr>
          <p:cNvPr id="9" name="TextBox 8"/>
          <p:cNvSpPr txBox="1"/>
          <p:nvPr/>
        </p:nvSpPr>
        <p:spPr>
          <a:xfrm>
            <a:off x="5622780" y="4127764"/>
            <a:ext cx="2819400" cy="461665"/>
          </a:xfrm>
          <a:prstGeom prst="rect">
            <a:avLst/>
          </a:prstGeom>
          <a:noFill/>
        </p:spPr>
        <p:txBody>
          <a:bodyPr wrap="square" rtlCol="0">
            <a:spAutoFit/>
          </a:bodyPr>
          <a:lstStyle/>
          <a:p>
            <a:pPr algn="ctr"/>
            <a:r>
              <a:rPr lang="en-US" sz="2400" dirty="0" smtClean="0"/>
              <a:t>Harvester</a:t>
            </a:r>
            <a:endParaRPr lang="en-US" sz="2400" dirty="0"/>
          </a:p>
        </p:txBody>
      </p:sp>
      <p:sp>
        <p:nvSpPr>
          <p:cNvPr id="10" name="Rectangle 9"/>
          <p:cNvSpPr/>
          <p:nvPr/>
        </p:nvSpPr>
        <p:spPr>
          <a:xfrm>
            <a:off x="-2310" y="1146228"/>
            <a:ext cx="9146309" cy="523220"/>
          </a:xfrm>
          <a:prstGeom prst="rect">
            <a:avLst/>
          </a:prstGeom>
        </p:spPr>
        <p:txBody>
          <a:bodyPr wrap="square">
            <a:spAutoFit/>
          </a:bodyPr>
          <a:lstStyle/>
          <a:p>
            <a:pPr algn="ctr"/>
            <a:r>
              <a:rPr lang="en-US" sz="2800" smtClean="0">
                <a:latin typeface="Calibri" charset="0"/>
                <a:ea typeface="Calibri" charset="0"/>
                <a:cs typeface="Calibri" charset="0"/>
              </a:rPr>
              <a:t>Wi-Fi is designed </a:t>
            </a:r>
            <a:r>
              <a:rPr lang="en-US" sz="2800" dirty="0" smtClean="0">
                <a:latin typeface="Calibri" charset="0"/>
                <a:ea typeface="Calibri" charset="0"/>
                <a:cs typeface="Calibri" charset="0"/>
              </a:rPr>
              <a:t>for communication and not power delivery</a:t>
            </a:r>
            <a:endParaRPr lang="en-US" sz="2800" dirty="0">
              <a:latin typeface="Calibri" charset="0"/>
              <a:ea typeface="Calibri" charset="0"/>
              <a:cs typeface="Calibri" charset="0"/>
            </a:endParaRPr>
          </a:p>
        </p:txBody>
      </p:sp>
    </p:spTree>
    <p:extLst>
      <p:ext uri="{BB962C8B-B14F-4D97-AF65-F5344CB8AC3E}">
        <p14:creationId xmlns:p14="http://schemas.microsoft.com/office/powerpoint/2010/main" val="1281915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382322915"/>
              </p:ext>
            </p:extLst>
          </p:nvPr>
        </p:nvGraphicFramePr>
        <p:xfrm>
          <a:off x="2141483" y="2513327"/>
          <a:ext cx="5390294" cy="2448381"/>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a:spLocks noGrp="1"/>
          </p:cNvSpPr>
          <p:nvPr>
            <p:ph type="title"/>
          </p:nvPr>
        </p:nvSpPr>
        <p:spPr>
          <a:xfrm>
            <a:off x="0" y="-9525"/>
            <a:ext cx="9144000" cy="1143000"/>
          </a:xfrm>
          <a:solidFill>
            <a:schemeClr val="tx1">
              <a:lumMod val="75000"/>
              <a:lumOff val="25000"/>
            </a:schemeClr>
          </a:solidFill>
        </p:spPr>
        <p:txBody>
          <a:bodyPr vert="horz" lIns="91440" tIns="45720" rIns="91440" bIns="45720" rtlCol="0" anchor="ctr">
            <a:noAutofit/>
          </a:bodyPr>
          <a:lstStyle/>
          <a:p>
            <a:pPr algn="ctr"/>
            <a:r>
              <a:rPr lang="en-US" sz="4400" dirty="0">
                <a:solidFill>
                  <a:srgbClr val="FFFFFF"/>
                </a:solidFill>
                <a:latin typeface="Calibri" charset="0"/>
                <a:ea typeface="Calibri" charset="0"/>
                <a:cs typeface="Calibri" charset="0"/>
              </a:rPr>
              <a:t>Why is this hard?</a:t>
            </a:r>
          </a:p>
        </p:txBody>
      </p:sp>
      <p:sp>
        <p:nvSpPr>
          <p:cNvPr id="8" name="Rectangle 7"/>
          <p:cNvSpPr/>
          <p:nvPr/>
        </p:nvSpPr>
        <p:spPr>
          <a:xfrm>
            <a:off x="-2310" y="1146228"/>
            <a:ext cx="9146309" cy="523220"/>
          </a:xfrm>
          <a:prstGeom prst="rect">
            <a:avLst/>
          </a:prstGeom>
        </p:spPr>
        <p:txBody>
          <a:bodyPr wrap="square">
            <a:spAutoFit/>
          </a:bodyPr>
          <a:lstStyle/>
          <a:p>
            <a:pPr algn="ctr"/>
            <a:r>
              <a:rPr lang="en-US" sz="2800" dirty="0" smtClean="0">
                <a:latin typeface="Calibri" charset="0"/>
                <a:ea typeface="Calibri" charset="0"/>
                <a:cs typeface="Calibri" charset="0"/>
              </a:rPr>
              <a:t>Wi-Fi is designed for communication and not power delivery</a:t>
            </a:r>
            <a:endParaRPr lang="en-US" sz="2800" dirty="0">
              <a:latin typeface="Calibri" charset="0"/>
              <a:ea typeface="Calibri" charset="0"/>
              <a:cs typeface="Calibri" charset="0"/>
            </a:endParaRPr>
          </a:p>
        </p:txBody>
      </p:sp>
      <p:cxnSp>
        <p:nvCxnSpPr>
          <p:cNvPr id="4" name="Straight Arrow Connector 3"/>
          <p:cNvCxnSpPr/>
          <p:nvPr/>
        </p:nvCxnSpPr>
        <p:spPr>
          <a:xfrm>
            <a:off x="4542925" y="3062446"/>
            <a:ext cx="0" cy="1330268"/>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07184" y="3039043"/>
            <a:ext cx="0" cy="1093695"/>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219325" y="3110761"/>
            <a:ext cx="0" cy="1093695"/>
          </a:xfrm>
          <a:prstGeom prst="straightConnector1">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6711" y="5981374"/>
            <a:ext cx="8763000" cy="646986"/>
          </a:xfrm>
          <a:prstGeom prst="roundRect">
            <a:avLst/>
          </a:prstGeom>
          <a:solidFill>
            <a:schemeClr val="tx1">
              <a:lumMod val="75000"/>
              <a:lumOff val="25000"/>
              <a:alpha val="90000"/>
            </a:schemeClr>
          </a:solidFill>
        </p:spPr>
        <p:txBody>
          <a:bodyPr wrap="square" rtlCol="0">
            <a:spAutoFit/>
          </a:bodyPr>
          <a:lstStyle/>
          <a:p>
            <a:pPr algn="ctr"/>
            <a:r>
              <a:rPr lang="en-US" sz="3200" dirty="0">
                <a:solidFill>
                  <a:schemeClr val="bg1"/>
                </a:solidFill>
              </a:rPr>
              <a:t>Power delivery requires continuous </a:t>
            </a:r>
            <a:r>
              <a:rPr lang="en-US" sz="3200" dirty="0" smtClean="0">
                <a:solidFill>
                  <a:schemeClr val="bg1"/>
                </a:solidFill>
              </a:rPr>
              <a:t>transmission</a:t>
            </a:r>
            <a:endParaRPr lang="en-US" sz="3200" dirty="0">
              <a:solidFill>
                <a:schemeClr val="bg1"/>
              </a:solidFill>
            </a:endParaRPr>
          </a:p>
        </p:txBody>
      </p:sp>
      <p:sp>
        <p:nvSpPr>
          <p:cNvPr id="2" name="TextBox 1"/>
          <p:cNvSpPr txBox="1"/>
          <p:nvPr/>
        </p:nvSpPr>
        <p:spPr>
          <a:xfrm>
            <a:off x="2312955" y="2573887"/>
            <a:ext cx="4670612" cy="461665"/>
          </a:xfrm>
          <a:prstGeom prst="rect">
            <a:avLst/>
          </a:prstGeom>
          <a:noFill/>
        </p:spPr>
        <p:txBody>
          <a:bodyPr wrap="square" rtlCol="0">
            <a:spAutoFit/>
          </a:bodyPr>
          <a:lstStyle/>
          <a:p>
            <a:pPr algn="ctr"/>
            <a:r>
              <a:rPr lang="en-US" sz="2400" dirty="0" smtClean="0">
                <a:solidFill>
                  <a:srgbClr val="FF0000"/>
                </a:solidFill>
              </a:rPr>
              <a:t>Leakage during MAC silence period</a:t>
            </a:r>
            <a:endParaRPr lang="en-US" sz="2400" dirty="0">
              <a:solidFill>
                <a:srgbClr val="FF0000"/>
              </a:solidFill>
            </a:endParaRPr>
          </a:p>
        </p:txBody>
      </p:sp>
      <p:sp>
        <p:nvSpPr>
          <p:cNvPr id="20" name="TextBox 19"/>
          <p:cNvSpPr txBox="1"/>
          <p:nvPr/>
        </p:nvSpPr>
        <p:spPr>
          <a:xfrm>
            <a:off x="3294529" y="5462527"/>
            <a:ext cx="2819400" cy="461665"/>
          </a:xfrm>
          <a:prstGeom prst="rect">
            <a:avLst/>
          </a:prstGeom>
          <a:noFill/>
        </p:spPr>
        <p:txBody>
          <a:bodyPr wrap="square" rtlCol="0">
            <a:spAutoFit/>
          </a:bodyPr>
          <a:lstStyle/>
          <a:p>
            <a:pPr algn="ctr"/>
            <a:r>
              <a:rPr lang="en-US" sz="2400" dirty="0" smtClean="0"/>
              <a:t>Time (</a:t>
            </a:r>
            <a:r>
              <a:rPr lang="en-US" sz="2400" dirty="0" err="1" smtClean="0"/>
              <a:t>ms</a:t>
            </a:r>
            <a:r>
              <a:rPr lang="en-US" sz="2400" dirty="0" smtClean="0"/>
              <a:t>)</a:t>
            </a:r>
            <a:endParaRPr lang="en-US" sz="2400" dirty="0"/>
          </a:p>
        </p:txBody>
      </p:sp>
      <p:sp>
        <p:nvSpPr>
          <p:cNvPr id="21" name="TextBox 20"/>
          <p:cNvSpPr txBox="1"/>
          <p:nvPr/>
        </p:nvSpPr>
        <p:spPr>
          <a:xfrm rot="16200000">
            <a:off x="-384711" y="3291401"/>
            <a:ext cx="3291224" cy="461665"/>
          </a:xfrm>
          <a:prstGeom prst="rect">
            <a:avLst/>
          </a:prstGeom>
          <a:noFill/>
        </p:spPr>
        <p:txBody>
          <a:bodyPr wrap="square" rtlCol="0">
            <a:spAutoFit/>
          </a:bodyPr>
          <a:lstStyle/>
          <a:p>
            <a:pPr algn="ctr"/>
            <a:r>
              <a:rPr lang="en-US" sz="2400" dirty="0" smtClean="0"/>
              <a:t>Voltage (V)</a:t>
            </a:r>
            <a:endParaRPr lang="en-US" sz="2400" dirty="0"/>
          </a:p>
        </p:txBody>
      </p:sp>
      <p:sp>
        <p:nvSpPr>
          <p:cNvPr id="22" name="TextBox 21"/>
          <p:cNvSpPr txBox="1"/>
          <p:nvPr/>
        </p:nvSpPr>
        <p:spPr>
          <a:xfrm>
            <a:off x="5622780" y="2326729"/>
            <a:ext cx="2819400" cy="461665"/>
          </a:xfrm>
          <a:prstGeom prst="rect">
            <a:avLst/>
          </a:prstGeom>
          <a:noFill/>
        </p:spPr>
        <p:txBody>
          <a:bodyPr wrap="square" rtlCol="0">
            <a:spAutoFit/>
          </a:bodyPr>
          <a:lstStyle/>
          <a:p>
            <a:pPr algn="ctr"/>
            <a:r>
              <a:rPr lang="en-US" sz="2400" dirty="0" smtClean="0"/>
              <a:t>Threshold</a:t>
            </a:r>
            <a:endParaRPr lang="en-US" sz="2400" dirty="0"/>
          </a:p>
        </p:txBody>
      </p:sp>
      <p:sp>
        <p:nvSpPr>
          <p:cNvPr id="23" name="TextBox 22"/>
          <p:cNvSpPr txBox="1"/>
          <p:nvPr/>
        </p:nvSpPr>
        <p:spPr>
          <a:xfrm>
            <a:off x="5622780" y="4127764"/>
            <a:ext cx="2819400" cy="461665"/>
          </a:xfrm>
          <a:prstGeom prst="rect">
            <a:avLst/>
          </a:prstGeom>
          <a:noFill/>
        </p:spPr>
        <p:txBody>
          <a:bodyPr wrap="square" rtlCol="0">
            <a:spAutoFit/>
          </a:bodyPr>
          <a:lstStyle/>
          <a:p>
            <a:pPr algn="ctr"/>
            <a:r>
              <a:rPr lang="en-US" sz="2400" dirty="0" smtClean="0"/>
              <a:t>Harvester</a:t>
            </a:r>
            <a:endParaRPr lang="en-US" sz="2400" dirty="0"/>
          </a:p>
        </p:txBody>
      </p:sp>
      <p:graphicFrame>
        <p:nvGraphicFramePr>
          <p:cNvPr id="19" name="Chart 18"/>
          <p:cNvGraphicFramePr/>
          <p:nvPr>
            <p:extLst>
              <p:ext uri="{D42A27DB-BD31-4B8C-83A1-F6EECF244321}">
                <p14:modId xmlns:p14="http://schemas.microsoft.com/office/powerpoint/2010/main" val="1297278696"/>
              </p:ext>
            </p:extLst>
          </p:nvPr>
        </p:nvGraphicFramePr>
        <p:xfrm>
          <a:off x="1545505" y="1549730"/>
          <a:ext cx="6096000" cy="4064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913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681797401"/>
              </p:ext>
            </p:extLst>
          </p:nvPr>
        </p:nvGraphicFramePr>
        <p:xfrm>
          <a:off x="2052917" y="1668774"/>
          <a:ext cx="5410200"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446310" y="5653335"/>
            <a:ext cx="2819400" cy="461665"/>
          </a:xfrm>
          <a:prstGeom prst="rect">
            <a:avLst/>
          </a:prstGeom>
          <a:noFill/>
        </p:spPr>
        <p:txBody>
          <a:bodyPr wrap="square" rtlCol="0">
            <a:spAutoFit/>
          </a:bodyPr>
          <a:lstStyle/>
          <a:p>
            <a:pPr algn="ctr"/>
            <a:r>
              <a:rPr lang="en-US" sz="2400" smtClean="0"/>
              <a:t>Bit </a:t>
            </a:r>
            <a:r>
              <a:rPr lang="en-US" sz="2400" dirty="0" smtClean="0"/>
              <a:t>Rate (Mbps)</a:t>
            </a:r>
            <a:endParaRPr lang="en-US" sz="2400" dirty="0"/>
          </a:p>
        </p:txBody>
      </p:sp>
      <p:sp>
        <p:nvSpPr>
          <p:cNvPr id="8" name="TextBox 7"/>
          <p:cNvSpPr txBox="1"/>
          <p:nvPr/>
        </p:nvSpPr>
        <p:spPr>
          <a:xfrm rot="16200000">
            <a:off x="-571665" y="3220551"/>
            <a:ext cx="4418166" cy="830997"/>
          </a:xfrm>
          <a:prstGeom prst="rect">
            <a:avLst/>
          </a:prstGeom>
          <a:noFill/>
        </p:spPr>
        <p:txBody>
          <a:bodyPr wrap="square" rtlCol="0">
            <a:spAutoFit/>
          </a:bodyPr>
          <a:lstStyle/>
          <a:p>
            <a:pPr algn="ctr"/>
            <a:r>
              <a:rPr lang="en-US" sz="2400" dirty="0" smtClean="0"/>
              <a:t>UDP Throughput</a:t>
            </a:r>
          </a:p>
          <a:p>
            <a:pPr algn="ctr"/>
            <a:r>
              <a:rPr lang="en-US" sz="2400" dirty="0" smtClean="0"/>
              <a:t>(Mbps)</a:t>
            </a:r>
            <a:endParaRPr lang="en-US" sz="2400" dirty="0"/>
          </a:p>
        </p:txBody>
      </p:sp>
      <p:sp>
        <p:nvSpPr>
          <p:cNvPr id="9" name="TextBox 8"/>
          <p:cNvSpPr txBox="1"/>
          <p:nvPr/>
        </p:nvSpPr>
        <p:spPr>
          <a:xfrm>
            <a:off x="3805516" y="1776642"/>
            <a:ext cx="2819400" cy="461665"/>
          </a:xfrm>
          <a:prstGeom prst="rect">
            <a:avLst/>
          </a:prstGeom>
          <a:noFill/>
        </p:spPr>
        <p:txBody>
          <a:bodyPr wrap="square" rtlCol="0">
            <a:spAutoFit/>
          </a:bodyPr>
          <a:lstStyle/>
          <a:p>
            <a:pPr algn="ctr"/>
            <a:r>
              <a:rPr lang="en-US" sz="2400" dirty="0" smtClean="0"/>
              <a:t>W/o power</a:t>
            </a:r>
            <a:endParaRPr lang="en-US" sz="2400" dirty="0"/>
          </a:p>
        </p:txBody>
      </p:sp>
      <p:sp>
        <p:nvSpPr>
          <p:cNvPr id="10" name="Title 1"/>
          <p:cNvSpPr>
            <a:spLocks noGrp="1"/>
          </p:cNvSpPr>
          <p:nvPr>
            <p:ph type="title"/>
          </p:nvPr>
        </p:nvSpPr>
        <p:spPr>
          <a:xfrm>
            <a:off x="0" y="0"/>
            <a:ext cx="9144000" cy="1143000"/>
          </a:xfrm>
          <a:solidFill>
            <a:schemeClr val="tx1">
              <a:lumMod val="75000"/>
              <a:lumOff val="25000"/>
            </a:schemeClr>
          </a:solidFill>
        </p:spPr>
        <p:txBody>
          <a:bodyPr vert="horz" lIns="91440" tIns="45720" rIns="91440" bIns="45720" rtlCol="0" anchor="ctr">
            <a:noAutofit/>
          </a:bodyPr>
          <a:lstStyle/>
          <a:p>
            <a:pPr algn="ctr"/>
            <a:r>
              <a:rPr lang="en-US" sz="4000" dirty="0">
                <a:solidFill>
                  <a:srgbClr val="FFFFFF"/>
                </a:solidFill>
                <a:latin typeface="Calibri" charset="0"/>
                <a:ea typeface="Calibri" charset="0"/>
                <a:cs typeface="Calibri" charset="0"/>
              </a:rPr>
              <a:t>But, continuous transmissions jam Wi-Fi</a:t>
            </a:r>
          </a:p>
        </p:txBody>
      </p:sp>
      <p:sp>
        <p:nvSpPr>
          <p:cNvPr id="2" name="Rectangle 1"/>
          <p:cNvSpPr/>
          <p:nvPr/>
        </p:nvSpPr>
        <p:spPr>
          <a:xfrm>
            <a:off x="0" y="1145554"/>
            <a:ext cx="9144000" cy="523220"/>
          </a:xfrm>
          <a:prstGeom prst="rect">
            <a:avLst/>
          </a:prstGeom>
        </p:spPr>
        <p:txBody>
          <a:bodyPr wrap="square">
            <a:spAutoFit/>
          </a:bodyPr>
          <a:lstStyle/>
          <a:p>
            <a:pPr algn="ctr"/>
            <a:r>
              <a:rPr lang="en-US" sz="2800" dirty="0"/>
              <a:t>UDP connection </a:t>
            </a:r>
            <a:r>
              <a:rPr lang="en-US" sz="2800" dirty="0" smtClean="0"/>
              <a:t>between </a:t>
            </a:r>
            <a:r>
              <a:rPr lang="en-US" sz="2800" dirty="0"/>
              <a:t>Wi-Fi router and </a:t>
            </a:r>
            <a:r>
              <a:rPr lang="en-US" sz="2800" dirty="0" smtClean="0"/>
              <a:t>a client </a:t>
            </a:r>
            <a:r>
              <a:rPr lang="en-US" sz="2800" dirty="0"/>
              <a:t>using </a:t>
            </a:r>
            <a:r>
              <a:rPr lang="en-US" sz="2800" dirty="0" smtClean="0"/>
              <a:t>iperf</a:t>
            </a:r>
            <a:endParaRPr lang="en-US" sz="2800" dirty="0"/>
          </a:p>
        </p:txBody>
      </p:sp>
    </p:spTree>
    <p:extLst>
      <p:ext uri="{BB962C8B-B14F-4D97-AF65-F5344CB8AC3E}">
        <p14:creationId xmlns:p14="http://schemas.microsoft.com/office/powerpoint/2010/main" val="37141467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P spid="8" grpId="0"/>
      <p:bldP spid="9"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a:noAutofit/>
          </a:bodyPr>
          <a:lstStyle/>
          <a:p>
            <a:pPr algn="ctr"/>
            <a:r>
              <a:rPr lang="en-US" sz="4000" dirty="0">
                <a:solidFill>
                  <a:srgbClr val="FFFFFF"/>
                </a:solidFill>
                <a:latin typeface="Calibri" charset="0"/>
                <a:ea typeface="Calibri" charset="0"/>
                <a:cs typeface="Calibri" charset="0"/>
              </a:rPr>
              <a:t>But, continuous transmissions jam Wi-Fi</a:t>
            </a:r>
          </a:p>
        </p:txBody>
      </p:sp>
      <p:graphicFrame>
        <p:nvGraphicFramePr>
          <p:cNvPr id="6" name="Chart 5"/>
          <p:cNvGraphicFramePr>
            <a:graphicFrameLocks/>
          </p:cNvGraphicFramePr>
          <p:nvPr>
            <p:extLst>
              <p:ext uri="{D42A27DB-BD31-4B8C-83A1-F6EECF244321}">
                <p14:modId xmlns:p14="http://schemas.microsoft.com/office/powerpoint/2010/main" val="1337631302"/>
              </p:ext>
            </p:extLst>
          </p:nvPr>
        </p:nvGraphicFramePr>
        <p:xfrm>
          <a:off x="2052917" y="1668774"/>
          <a:ext cx="5410200" cy="41656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486066" y="4419959"/>
            <a:ext cx="3954359" cy="461665"/>
          </a:xfrm>
          <a:prstGeom prst="rect">
            <a:avLst/>
          </a:prstGeom>
          <a:noFill/>
        </p:spPr>
        <p:txBody>
          <a:bodyPr wrap="square" rtlCol="0">
            <a:spAutoFit/>
          </a:bodyPr>
          <a:lstStyle/>
          <a:p>
            <a:pPr algn="ctr"/>
            <a:r>
              <a:rPr lang="en-US" sz="2400" dirty="0" smtClean="0">
                <a:solidFill>
                  <a:srgbClr val="FF0000"/>
                </a:solidFill>
              </a:rPr>
              <a:t>Continuous Transmissions</a:t>
            </a:r>
            <a:endParaRPr lang="en-US" sz="2400" dirty="0">
              <a:solidFill>
                <a:srgbClr val="FF0000"/>
              </a:solidFill>
            </a:endParaRPr>
          </a:p>
        </p:txBody>
      </p:sp>
      <p:sp>
        <p:nvSpPr>
          <p:cNvPr id="11" name="TextBox 10"/>
          <p:cNvSpPr txBox="1"/>
          <p:nvPr/>
        </p:nvSpPr>
        <p:spPr>
          <a:xfrm>
            <a:off x="15766" y="6139243"/>
            <a:ext cx="9112469" cy="510778"/>
          </a:xfrm>
          <a:prstGeom prst="roundRect">
            <a:avLst/>
          </a:prstGeom>
          <a:solidFill>
            <a:schemeClr val="tx1">
              <a:lumMod val="75000"/>
              <a:lumOff val="25000"/>
              <a:alpha val="90000"/>
            </a:schemeClr>
          </a:solidFill>
        </p:spPr>
        <p:txBody>
          <a:bodyPr wrap="square" rtlCol="0">
            <a:spAutoFit/>
          </a:bodyPr>
          <a:lstStyle/>
          <a:p>
            <a:pPr algn="ctr"/>
            <a:r>
              <a:rPr lang="en-US" sz="2400" dirty="0" smtClean="0">
                <a:solidFill>
                  <a:schemeClr val="bg1"/>
                </a:solidFill>
              </a:rPr>
              <a:t>Fundamental </a:t>
            </a:r>
            <a:r>
              <a:rPr lang="en-US" sz="2400" dirty="0">
                <a:solidFill>
                  <a:schemeClr val="bg1"/>
                </a:solidFill>
              </a:rPr>
              <a:t>tradeoff between </a:t>
            </a:r>
            <a:r>
              <a:rPr lang="en-US" sz="2400" dirty="0" smtClean="0">
                <a:solidFill>
                  <a:schemeClr val="bg1"/>
                </a:solidFill>
              </a:rPr>
              <a:t>power </a:t>
            </a:r>
            <a:r>
              <a:rPr lang="en-US" sz="2400" dirty="0">
                <a:solidFill>
                  <a:schemeClr val="bg1"/>
                </a:solidFill>
              </a:rPr>
              <a:t>delivery and Wi-Fi </a:t>
            </a:r>
            <a:r>
              <a:rPr lang="en-US" sz="2400" dirty="0" smtClean="0">
                <a:solidFill>
                  <a:schemeClr val="bg1"/>
                </a:solidFill>
              </a:rPr>
              <a:t>performance</a:t>
            </a:r>
            <a:endParaRPr lang="en-US" sz="2400" dirty="0">
              <a:solidFill>
                <a:schemeClr val="bg1"/>
              </a:solidFill>
            </a:endParaRPr>
          </a:p>
        </p:txBody>
      </p:sp>
      <p:sp>
        <p:nvSpPr>
          <p:cNvPr id="12" name="Rectangle 11"/>
          <p:cNvSpPr/>
          <p:nvPr/>
        </p:nvSpPr>
        <p:spPr>
          <a:xfrm>
            <a:off x="0" y="1145554"/>
            <a:ext cx="9144000" cy="523220"/>
          </a:xfrm>
          <a:prstGeom prst="rect">
            <a:avLst/>
          </a:prstGeom>
        </p:spPr>
        <p:txBody>
          <a:bodyPr wrap="square">
            <a:spAutoFit/>
          </a:bodyPr>
          <a:lstStyle/>
          <a:p>
            <a:pPr algn="ctr"/>
            <a:r>
              <a:rPr lang="en-US" sz="2800" dirty="0"/>
              <a:t>UDP connection </a:t>
            </a:r>
            <a:r>
              <a:rPr lang="en-US" sz="2800" dirty="0" smtClean="0"/>
              <a:t>between </a:t>
            </a:r>
            <a:r>
              <a:rPr lang="en-US" sz="2800" dirty="0"/>
              <a:t>Wi-Fi router and </a:t>
            </a:r>
            <a:r>
              <a:rPr lang="en-US" sz="2800" dirty="0" smtClean="0"/>
              <a:t>a client </a:t>
            </a:r>
            <a:r>
              <a:rPr lang="en-US" sz="2800" dirty="0"/>
              <a:t>using </a:t>
            </a:r>
            <a:r>
              <a:rPr lang="en-US" sz="2800" dirty="0" smtClean="0"/>
              <a:t>iperf</a:t>
            </a:r>
            <a:endParaRPr lang="en-US" sz="2800" dirty="0"/>
          </a:p>
        </p:txBody>
      </p:sp>
      <p:sp>
        <p:nvSpPr>
          <p:cNvPr id="14" name="TextBox 13"/>
          <p:cNvSpPr txBox="1"/>
          <p:nvPr/>
        </p:nvSpPr>
        <p:spPr>
          <a:xfrm rot="16200000">
            <a:off x="-571665" y="3220551"/>
            <a:ext cx="4418166" cy="830997"/>
          </a:xfrm>
          <a:prstGeom prst="rect">
            <a:avLst/>
          </a:prstGeom>
          <a:noFill/>
        </p:spPr>
        <p:txBody>
          <a:bodyPr wrap="square" rtlCol="0">
            <a:spAutoFit/>
          </a:bodyPr>
          <a:lstStyle/>
          <a:p>
            <a:pPr algn="ctr"/>
            <a:r>
              <a:rPr lang="en-US" sz="2400" dirty="0" smtClean="0"/>
              <a:t>UDP Throughput</a:t>
            </a:r>
          </a:p>
          <a:p>
            <a:pPr algn="ctr"/>
            <a:r>
              <a:rPr lang="en-US" sz="2400" dirty="0" smtClean="0"/>
              <a:t>(Mbps)</a:t>
            </a:r>
            <a:endParaRPr lang="en-US" sz="2400" dirty="0"/>
          </a:p>
        </p:txBody>
      </p:sp>
      <p:sp>
        <p:nvSpPr>
          <p:cNvPr id="15" name="TextBox 14"/>
          <p:cNvSpPr txBox="1"/>
          <p:nvPr/>
        </p:nvSpPr>
        <p:spPr>
          <a:xfrm>
            <a:off x="3805516" y="1776642"/>
            <a:ext cx="2819400" cy="461665"/>
          </a:xfrm>
          <a:prstGeom prst="rect">
            <a:avLst/>
          </a:prstGeom>
          <a:noFill/>
        </p:spPr>
        <p:txBody>
          <a:bodyPr wrap="square" rtlCol="0">
            <a:spAutoFit/>
          </a:bodyPr>
          <a:lstStyle/>
          <a:p>
            <a:pPr algn="ctr"/>
            <a:r>
              <a:rPr lang="en-US" sz="2400" dirty="0" smtClean="0"/>
              <a:t>W/o power</a:t>
            </a:r>
            <a:endParaRPr lang="en-US" sz="2400" dirty="0"/>
          </a:p>
        </p:txBody>
      </p:sp>
      <p:sp>
        <p:nvSpPr>
          <p:cNvPr id="16" name="TextBox 15"/>
          <p:cNvSpPr txBox="1"/>
          <p:nvPr/>
        </p:nvSpPr>
        <p:spPr>
          <a:xfrm>
            <a:off x="3446310" y="5653335"/>
            <a:ext cx="2819400" cy="461665"/>
          </a:xfrm>
          <a:prstGeom prst="rect">
            <a:avLst/>
          </a:prstGeom>
          <a:noFill/>
        </p:spPr>
        <p:txBody>
          <a:bodyPr wrap="square" rtlCol="0">
            <a:spAutoFit/>
          </a:bodyPr>
          <a:lstStyle/>
          <a:p>
            <a:pPr algn="ctr"/>
            <a:r>
              <a:rPr lang="en-US" sz="2400" smtClean="0"/>
              <a:t>Bit </a:t>
            </a:r>
            <a:r>
              <a:rPr lang="en-US" sz="2400" dirty="0" smtClean="0"/>
              <a:t>Rate (Mbps)</a:t>
            </a:r>
            <a:endParaRPr lang="en-US" sz="2400" dirty="0"/>
          </a:p>
        </p:txBody>
      </p:sp>
    </p:spTree>
    <p:extLst>
      <p:ext uri="{BB962C8B-B14F-4D97-AF65-F5344CB8AC3E}">
        <p14:creationId xmlns:p14="http://schemas.microsoft.com/office/powerpoint/2010/main" val="2118583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1143000"/>
          </a:xfrm>
          <a:solidFill>
            <a:schemeClr val="tx1">
              <a:lumMod val="75000"/>
              <a:lumOff val="25000"/>
            </a:schemeClr>
          </a:solidFill>
        </p:spPr>
        <p:txBody>
          <a:bodyPr>
            <a:noAutofit/>
          </a:bodyPr>
          <a:lstStyle/>
          <a:p>
            <a:pPr algn="ctr"/>
            <a:r>
              <a:rPr lang="en-US" sz="4400" dirty="0" smtClean="0">
                <a:solidFill>
                  <a:srgbClr val="FFFFFF"/>
                </a:solidFill>
                <a:latin typeface="Calibri" charset="0"/>
                <a:ea typeface="Calibri" charset="0"/>
                <a:cs typeface="Calibri" charset="0"/>
              </a:rPr>
              <a:t>Power over Wi-Fi</a:t>
            </a:r>
            <a:endParaRPr lang="en-US" sz="4400" dirty="0">
              <a:solidFill>
                <a:srgbClr val="FFFFFF"/>
              </a:solidFill>
              <a:latin typeface="Calibri" charset="0"/>
              <a:ea typeface="Calibri" charset="0"/>
              <a:cs typeface="Calibri" charset="0"/>
            </a:endParaRPr>
          </a:p>
        </p:txBody>
      </p:sp>
      <p:sp>
        <p:nvSpPr>
          <p:cNvPr id="11" name="Content Placeholder 2"/>
          <p:cNvSpPr>
            <a:spLocks noGrp="1"/>
          </p:cNvSpPr>
          <p:nvPr>
            <p:ph idx="1"/>
          </p:nvPr>
        </p:nvSpPr>
        <p:spPr>
          <a:xfrm>
            <a:off x="75134" y="1314450"/>
            <a:ext cx="8998528" cy="5295900"/>
          </a:xfrm>
        </p:spPr>
        <p:txBody>
          <a:bodyPr>
            <a:noAutofit/>
          </a:bodyPr>
          <a:lstStyle/>
          <a:p>
            <a:pPr>
              <a:buClr>
                <a:schemeClr val="tx1"/>
              </a:buClr>
            </a:pPr>
            <a:r>
              <a:rPr lang="en-US" sz="3200" dirty="0" smtClean="0">
                <a:solidFill>
                  <a:srgbClr val="00B050"/>
                </a:solidFill>
              </a:rPr>
              <a:t>First system to deliver </a:t>
            </a:r>
            <a:r>
              <a:rPr lang="en-US" sz="3200" dirty="0">
                <a:solidFill>
                  <a:srgbClr val="00B050"/>
                </a:solidFill>
              </a:rPr>
              <a:t>power </a:t>
            </a:r>
            <a:r>
              <a:rPr lang="en-US" sz="3200" dirty="0"/>
              <a:t>to low-power </a:t>
            </a:r>
            <a:r>
              <a:rPr lang="en-US" sz="3200" dirty="0" smtClean="0"/>
              <a:t>devices using existing Wi-Fi chipsets</a:t>
            </a:r>
            <a:endParaRPr lang="en-US" sz="3200" dirty="0"/>
          </a:p>
          <a:p>
            <a:pPr lvl="1">
              <a:buClr>
                <a:schemeClr val="tx1"/>
              </a:buClr>
            </a:pPr>
            <a:r>
              <a:rPr lang="en-US" sz="2800" dirty="0" smtClean="0">
                <a:latin typeface="Calibri" charset="0"/>
                <a:ea typeface="Calibri" charset="0"/>
                <a:cs typeface="Calibri" charset="0"/>
              </a:rPr>
              <a:t>Imitate continuous transmission without degrading Wi-Fi</a:t>
            </a:r>
          </a:p>
          <a:p>
            <a:pPr lvl="1"/>
            <a:endParaRPr lang="en-US" sz="2400" dirty="0" smtClean="0">
              <a:latin typeface="Calibri" charset="0"/>
              <a:ea typeface="Calibri" charset="0"/>
              <a:cs typeface="Calibri" charset="0"/>
            </a:endParaRPr>
          </a:p>
          <a:p>
            <a:pPr marL="342900" lvl="1" indent="0">
              <a:buNone/>
            </a:pPr>
            <a:endParaRPr lang="en-US" sz="2400" dirty="0" smtClean="0">
              <a:latin typeface="Calibri" charset="0"/>
              <a:ea typeface="Calibri" charset="0"/>
              <a:cs typeface="Calibri" charset="0"/>
            </a:endParaRPr>
          </a:p>
          <a:p>
            <a:r>
              <a:rPr lang="en-US" sz="3200" dirty="0" smtClean="0"/>
              <a:t>Real world </a:t>
            </a:r>
            <a:r>
              <a:rPr lang="en-US" sz="3200" dirty="0" smtClean="0">
                <a:solidFill>
                  <a:srgbClr val="00B050"/>
                </a:solidFill>
              </a:rPr>
              <a:t>deployment in </a:t>
            </a:r>
            <a:r>
              <a:rPr lang="en-US" sz="3200" dirty="0">
                <a:solidFill>
                  <a:srgbClr val="00B050"/>
                </a:solidFill>
              </a:rPr>
              <a:t>six homes </a:t>
            </a:r>
            <a:r>
              <a:rPr lang="en-US" sz="3200" dirty="0" smtClean="0"/>
              <a:t>without </a:t>
            </a:r>
            <a:r>
              <a:rPr lang="en-US" sz="3200" dirty="0"/>
              <a:t>significantly degrading network </a:t>
            </a:r>
            <a:r>
              <a:rPr lang="en-US" sz="3200" dirty="0" smtClean="0"/>
              <a:t>performance</a:t>
            </a:r>
            <a:endParaRPr lang="en-US" sz="3200" dirty="0"/>
          </a:p>
          <a:p>
            <a:pPr marL="0" indent="0">
              <a:buNone/>
            </a:pPr>
            <a:endParaRPr lang="en-US" sz="2400" dirty="0" smtClean="0">
              <a:latin typeface="Calibri" charset="0"/>
              <a:ea typeface="Calibri" charset="0"/>
              <a:cs typeface="Calibri" charset="0"/>
            </a:endParaRPr>
          </a:p>
          <a:p>
            <a:pPr marL="0" indent="0">
              <a:buNone/>
            </a:pPr>
            <a:endParaRPr lang="en-US" sz="2400" dirty="0" smtClean="0">
              <a:latin typeface="Calibri" charset="0"/>
              <a:ea typeface="Calibri" charset="0"/>
              <a:cs typeface="Calibri" charset="0"/>
            </a:endParaRPr>
          </a:p>
          <a:p>
            <a:r>
              <a:rPr lang="en-US" sz="3200" dirty="0" smtClean="0">
                <a:latin typeface="Calibri" charset="0"/>
                <a:ea typeface="Calibri" charset="0"/>
                <a:cs typeface="Calibri" charset="0"/>
              </a:rPr>
              <a:t>Built the </a:t>
            </a:r>
            <a:r>
              <a:rPr lang="en-US" sz="3200" dirty="0" smtClean="0">
                <a:solidFill>
                  <a:srgbClr val="00B050"/>
                </a:solidFill>
                <a:latin typeface="Calibri" charset="0"/>
                <a:ea typeface="Calibri" charset="0"/>
                <a:cs typeface="Calibri" charset="0"/>
              </a:rPr>
              <a:t>first Wi-Fi powered </a:t>
            </a:r>
            <a:r>
              <a:rPr lang="en-US" sz="3200" dirty="0" smtClean="0">
                <a:latin typeface="Calibri" charset="0"/>
                <a:ea typeface="Calibri" charset="0"/>
                <a:cs typeface="Calibri" charset="0"/>
              </a:rPr>
              <a:t>temperature sensor, camera, battery charger and USB charger</a:t>
            </a:r>
            <a:endParaRPr lang="en-US" sz="3200" dirty="0">
              <a:latin typeface="Calibri" charset="0"/>
              <a:ea typeface="Calibri" charset="0"/>
              <a:cs typeface="Calibri" charset="0"/>
            </a:endParaRPr>
          </a:p>
        </p:txBody>
      </p:sp>
      <p:sp>
        <p:nvSpPr>
          <p:cNvPr id="2" name="TextBox 1"/>
          <p:cNvSpPr txBox="1"/>
          <p:nvPr/>
        </p:nvSpPr>
        <p:spPr>
          <a:xfrm>
            <a:off x="9696450" y="3657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772887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22214</TotalTime>
  <Words>3105</Words>
  <Application>Microsoft Macintosh PowerPoint</Application>
  <PresentationFormat>On-screen Show (4:3)</PresentationFormat>
  <Paragraphs>338</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vt:lpstr>
      <vt:lpstr>Office Theme</vt:lpstr>
      <vt:lpstr>Powering the next billion devices with Wi-Fi</vt:lpstr>
      <vt:lpstr>PowerPoint Presentation</vt:lpstr>
      <vt:lpstr>PowerPoint Presentation</vt:lpstr>
      <vt:lpstr>Why is this hard?</vt:lpstr>
      <vt:lpstr>Why is this hard?</vt:lpstr>
      <vt:lpstr>Why is this hard?</vt:lpstr>
      <vt:lpstr>But, continuous transmissions jam Wi-Fi</vt:lpstr>
      <vt:lpstr>But, continuous transmissions jam Wi-Fi</vt:lpstr>
      <vt:lpstr>Power over Wi-Fi</vt:lpstr>
      <vt:lpstr>PowerPoint Presentation</vt:lpstr>
      <vt:lpstr>Opportunistic multi-channel transmission</vt:lpstr>
      <vt:lpstr>Opportunistic multi-channel transmission</vt:lpstr>
      <vt:lpstr>Opportunistic multi-channel transmission</vt:lpstr>
      <vt:lpstr>Opportunistic multi-channel transmission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Wi-Fi powered devices</vt:lpstr>
      <vt:lpstr>Wi-Fi powered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University of Washington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Powering the next Billion Devices</dc:title>
  <dc:creator>Vamsi Talla</dc:creator>
  <cp:lastModifiedBy>VAMSI TALLA</cp:lastModifiedBy>
  <cp:revision>445</cp:revision>
  <dcterms:created xsi:type="dcterms:W3CDTF">2015-10-18T05:47:24Z</dcterms:created>
  <dcterms:modified xsi:type="dcterms:W3CDTF">2016-02-23T23:50:32Z</dcterms:modified>
</cp:coreProperties>
</file>